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0"/>
  </p:notesMasterIdLst>
  <p:sldIdLst>
    <p:sldId id="256" r:id="rId2"/>
    <p:sldId id="258" r:id="rId3"/>
    <p:sldId id="272" r:id="rId4"/>
    <p:sldId id="257" r:id="rId5"/>
    <p:sldId id="259" r:id="rId6"/>
    <p:sldId id="260" r:id="rId7"/>
    <p:sldId id="261" r:id="rId8"/>
    <p:sldId id="263" r:id="rId9"/>
    <p:sldId id="262" r:id="rId10"/>
    <p:sldId id="268" r:id="rId11"/>
    <p:sldId id="273" r:id="rId12"/>
    <p:sldId id="265" r:id="rId13"/>
    <p:sldId id="269" r:id="rId14"/>
    <p:sldId id="270" r:id="rId15"/>
    <p:sldId id="275" r:id="rId16"/>
    <p:sldId id="274" r:id="rId17"/>
    <p:sldId id="289" r:id="rId18"/>
    <p:sldId id="347" r:id="rId19"/>
    <p:sldId id="315" r:id="rId20"/>
    <p:sldId id="348" r:id="rId21"/>
    <p:sldId id="349" r:id="rId22"/>
    <p:sldId id="350" r:id="rId23"/>
    <p:sldId id="290" r:id="rId24"/>
    <p:sldId id="277" r:id="rId25"/>
    <p:sldId id="278" r:id="rId26"/>
    <p:sldId id="279" r:id="rId27"/>
    <p:sldId id="282" r:id="rId28"/>
    <p:sldId id="280" r:id="rId29"/>
    <p:sldId id="281" r:id="rId30"/>
    <p:sldId id="288" r:id="rId31"/>
    <p:sldId id="283" r:id="rId32"/>
    <p:sldId id="286" r:id="rId33"/>
    <p:sldId id="287" r:id="rId34"/>
    <p:sldId id="284" r:id="rId35"/>
    <p:sldId id="285" r:id="rId36"/>
    <p:sldId id="327" r:id="rId37"/>
    <p:sldId id="316" r:id="rId38"/>
    <p:sldId id="291" r:id="rId39"/>
    <p:sldId id="292" r:id="rId40"/>
    <p:sldId id="293" r:id="rId41"/>
    <p:sldId id="294" r:id="rId42"/>
    <p:sldId id="351" r:id="rId43"/>
    <p:sldId id="320" r:id="rId44"/>
    <p:sldId id="295" r:id="rId45"/>
    <p:sldId id="296" r:id="rId46"/>
    <p:sldId id="318" r:id="rId47"/>
    <p:sldId id="319" r:id="rId48"/>
    <p:sldId id="297" r:id="rId49"/>
    <p:sldId id="298" r:id="rId50"/>
    <p:sldId id="326" r:id="rId51"/>
    <p:sldId id="325" r:id="rId52"/>
    <p:sldId id="300" r:id="rId53"/>
    <p:sldId id="301" r:id="rId54"/>
    <p:sldId id="302" r:id="rId55"/>
    <p:sldId id="303" r:id="rId56"/>
    <p:sldId id="304" r:id="rId57"/>
    <p:sldId id="352" r:id="rId58"/>
    <p:sldId id="305" r:id="rId59"/>
    <p:sldId id="306" r:id="rId60"/>
    <p:sldId id="321" r:id="rId61"/>
    <p:sldId id="322" r:id="rId62"/>
    <p:sldId id="343" r:id="rId63"/>
    <p:sldId id="313" r:id="rId64"/>
    <p:sldId id="353" r:id="rId65"/>
    <p:sldId id="307" r:id="rId66"/>
    <p:sldId id="324" r:id="rId67"/>
    <p:sldId id="344" r:id="rId68"/>
    <p:sldId id="309" r:id="rId69"/>
    <p:sldId id="310" r:id="rId70"/>
    <p:sldId id="308" r:id="rId71"/>
    <p:sldId id="312" r:id="rId72"/>
    <p:sldId id="311" r:id="rId73"/>
    <p:sldId id="341" r:id="rId74"/>
    <p:sldId id="314" r:id="rId75"/>
    <p:sldId id="345" r:id="rId76"/>
    <p:sldId id="334" r:id="rId77"/>
    <p:sldId id="338" r:id="rId78"/>
    <p:sldId id="335" r:id="rId79"/>
    <p:sldId id="342" r:id="rId80"/>
    <p:sldId id="346" r:id="rId81"/>
    <p:sldId id="328" r:id="rId82"/>
    <p:sldId id="354" r:id="rId83"/>
    <p:sldId id="357" r:id="rId84"/>
    <p:sldId id="355" r:id="rId85"/>
    <p:sldId id="356" r:id="rId86"/>
    <p:sldId id="358" r:id="rId87"/>
    <p:sldId id="359" r:id="rId88"/>
    <p:sldId id="360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 varScale="1">
        <p:scale>
          <a:sx n="64" d="100"/>
          <a:sy n="64" d="100"/>
        </p:scale>
        <p:origin x="-1340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A5D26A-BB3F-4177-8CD0-D6254F3E156C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9E71B-81A1-4AEF-85AC-1A60C48224E4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F2022329-189C-4E29-85DB-91797A7A90A6}" type="parTrans" cxnId="{01A98B54-BB4C-4562-8A3F-161849541D31}">
      <dgm:prSet/>
      <dgm:spPr/>
      <dgm:t>
        <a:bodyPr/>
        <a:lstStyle/>
        <a:p>
          <a:endParaRPr lang="en-US"/>
        </a:p>
      </dgm:t>
    </dgm:pt>
    <dgm:pt modelId="{7D3F262D-16E3-43D8-BEB8-86DCD4A42879}" type="sibTrans" cxnId="{01A98B54-BB4C-4562-8A3F-161849541D31}">
      <dgm:prSet/>
      <dgm:spPr/>
      <dgm:t>
        <a:bodyPr/>
        <a:lstStyle/>
        <a:p>
          <a:endParaRPr lang="en-US"/>
        </a:p>
      </dgm:t>
    </dgm:pt>
    <dgm:pt modelId="{EF6CF6C2-F769-4A13-A428-5BFE5FC33D0C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BCE660AF-E2E4-4463-8C9E-684FAAD9CDDE}" type="parTrans" cxnId="{1088F4A6-7478-4487-8A07-931E92986C62}">
      <dgm:prSet/>
      <dgm:spPr/>
      <dgm:t>
        <a:bodyPr/>
        <a:lstStyle/>
        <a:p>
          <a:endParaRPr lang="en-US"/>
        </a:p>
      </dgm:t>
    </dgm:pt>
    <dgm:pt modelId="{32A5B30D-024E-4D58-BC0F-39955AF0638A}" type="sibTrans" cxnId="{1088F4A6-7478-4487-8A07-931E92986C62}">
      <dgm:prSet/>
      <dgm:spPr/>
      <dgm:t>
        <a:bodyPr/>
        <a:lstStyle/>
        <a:p>
          <a:endParaRPr lang="en-US"/>
        </a:p>
      </dgm:t>
    </dgm:pt>
    <dgm:pt modelId="{0365A917-453D-42F3-9A5C-6610FC4CE370}">
      <dgm:prSet phldrT="[Text]"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7E5E49B0-870C-4EA1-8075-07283E104F95}" type="parTrans" cxnId="{59FCFC40-933C-4A5D-A94E-0167A6B72BE4}">
      <dgm:prSet/>
      <dgm:spPr/>
      <dgm:t>
        <a:bodyPr/>
        <a:lstStyle/>
        <a:p>
          <a:endParaRPr lang="en-US"/>
        </a:p>
      </dgm:t>
    </dgm:pt>
    <dgm:pt modelId="{5E8FBE7B-1E1C-460C-B9F5-18F1EDCDF9DC}" type="sibTrans" cxnId="{59FCFC40-933C-4A5D-A94E-0167A6B72BE4}">
      <dgm:prSet/>
      <dgm:spPr/>
      <dgm:t>
        <a:bodyPr/>
        <a:lstStyle/>
        <a:p>
          <a:endParaRPr lang="en-US"/>
        </a:p>
      </dgm:t>
    </dgm:pt>
    <dgm:pt modelId="{8B66FE9E-AF89-4A80-8443-E827B223AFB8}">
      <dgm:prSet phldrT="[Text]"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D9144841-A6E2-47E2-BF98-D796A12AF467}" type="parTrans" cxnId="{C182C81A-B8E6-4D27-BC15-DF703D61AFE3}">
      <dgm:prSet/>
      <dgm:spPr/>
      <dgm:t>
        <a:bodyPr/>
        <a:lstStyle/>
        <a:p>
          <a:endParaRPr lang="en-US"/>
        </a:p>
      </dgm:t>
    </dgm:pt>
    <dgm:pt modelId="{928C06DA-C3ED-492E-BCF6-752E6B3ADD10}" type="sibTrans" cxnId="{C182C81A-B8E6-4D27-BC15-DF703D61AFE3}">
      <dgm:prSet/>
      <dgm:spPr/>
      <dgm:t>
        <a:bodyPr/>
        <a:lstStyle/>
        <a:p>
          <a:endParaRPr lang="en-US"/>
        </a:p>
      </dgm:t>
    </dgm:pt>
    <dgm:pt modelId="{CB6EBCFC-8330-4F9C-BDF9-7C9169BFDB64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768FC38A-0233-4EA5-8960-7F5CC17254F3}" type="parTrans" cxnId="{9CE9C9DD-9064-4E91-A197-9534F84D46FD}">
      <dgm:prSet/>
      <dgm:spPr/>
      <dgm:t>
        <a:bodyPr/>
        <a:lstStyle/>
        <a:p>
          <a:endParaRPr lang="en-US"/>
        </a:p>
      </dgm:t>
    </dgm:pt>
    <dgm:pt modelId="{DF81C223-291D-45AA-84B7-FF6554383AA8}" type="sibTrans" cxnId="{9CE9C9DD-9064-4E91-A197-9534F84D46FD}">
      <dgm:prSet/>
      <dgm:spPr/>
      <dgm:t>
        <a:bodyPr/>
        <a:lstStyle/>
        <a:p>
          <a:endParaRPr lang="en-US"/>
        </a:p>
      </dgm:t>
    </dgm:pt>
    <dgm:pt modelId="{1BC9346C-F2F4-4230-97B5-1A48BD5711E2}">
      <dgm:prSet phldrT="[Text]"/>
      <dgm:spPr/>
      <dgm:t>
        <a:bodyPr/>
        <a:lstStyle/>
        <a:p>
          <a:r>
            <a:rPr lang="en-US" dirty="0" smtClean="0"/>
            <a:t>F</a:t>
          </a:r>
          <a:endParaRPr lang="en-US" dirty="0"/>
        </a:p>
      </dgm:t>
    </dgm:pt>
    <dgm:pt modelId="{CABCB66A-611B-4820-A5E0-43CAB61E148D}" type="parTrans" cxnId="{34FD310D-AD23-4E60-9798-722817D986BA}">
      <dgm:prSet/>
      <dgm:spPr/>
      <dgm:t>
        <a:bodyPr/>
        <a:lstStyle/>
        <a:p>
          <a:endParaRPr lang="en-US"/>
        </a:p>
      </dgm:t>
    </dgm:pt>
    <dgm:pt modelId="{2D458B1D-5585-4AA9-9897-A5E157F5C065}" type="sibTrans" cxnId="{34FD310D-AD23-4E60-9798-722817D986BA}">
      <dgm:prSet/>
      <dgm:spPr/>
      <dgm:t>
        <a:bodyPr/>
        <a:lstStyle/>
        <a:p>
          <a:endParaRPr lang="en-US"/>
        </a:p>
      </dgm:t>
    </dgm:pt>
    <dgm:pt modelId="{ED9FE0D6-6CE9-4791-8F50-D2E3D455AAF8}">
      <dgm:prSet phldrT="[Text]"/>
      <dgm:spPr/>
      <dgm:t>
        <a:bodyPr/>
        <a:lstStyle/>
        <a:p>
          <a:r>
            <a:rPr lang="en-US" dirty="0" smtClean="0"/>
            <a:t>G</a:t>
          </a:r>
          <a:endParaRPr lang="en-US" dirty="0"/>
        </a:p>
      </dgm:t>
    </dgm:pt>
    <dgm:pt modelId="{2E4C594A-9832-43DA-9BD1-3FF6264847B5}" type="parTrans" cxnId="{C2E86D2A-2157-4661-AE14-B7EBDE5A0F8E}">
      <dgm:prSet/>
      <dgm:spPr/>
      <dgm:t>
        <a:bodyPr/>
        <a:lstStyle/>
        <a:p>
          <a:endParaRPr lang="en-US"/>
        </a:p>
      </dgm:t>
    </dgm:pt>
    <dgm:pt modelId="{EA52A11F-EBB2-40F7-8554-7862BF1149BA}" type="sibTrans" cxnId="{C2E86D2A-2157-4661-AE14-B7EBDE5A0F8E}">
      <dgm:prSet/>
      <dgm:spPr/>
      <dgm:t>
        <a:bodyPr/>
        <a:lstStyle/>
        <a:p>
          <a:endParaRPr lang="en-US"/>
        </a:p>
      </dgm:t>
    </dgm:pt>
    <dgm:pt modelId="{E286F13B-C441-4E99-BF48-CA0BD89D29A6}">
      <dgm:prSet phldrT="[Text]"/>
      <dgm:spPr/>
      <dgm:t>
        <a:bodyPr/>
        <a:lstStyle/>
        <a:p>
          <a:r>
            <a:rPr lang="en-US" dirty="0" smtClean="0"/>
            <a:t>H</a:t>
          </a:r>
          <a:endParaRPr lang="en-US" dirty="0"/>
        </a:p>
      </dgm:t>
    </dgm:pt>
    <dgm:pt modelId="{667DF109-8187-49AF-BDAD-5448D9949493}" type="parTrans" cxnId="{597DBCE2-5547-4490-9F83-97CF82772936}">
      <dgm:prSet/>
      <dgm:spPr/>
      <dgm:t>
        <a:bodyPr/>
        <a:lstStyle/>
        <a:p>
          <a:endParaRPr lang="en-US"/>
        </a:p>
      </dgm:t>
    </dgm:pt>
    <dgm:pt modelId="{E060B528-5E0E-4F7F-8B3C-AB7842D6C296}" type="sibTrans" cxnId="{597DBCE2-5547-4490-9F83-97CF82772936}">
      <dgm:prSet/>
      <dgm:spPr/>
      <dgm:t>
        <a:bodyPr/>
        <a:lstStyle/>
        <a:p>
          <a:endParaRPr lang="en-US"/>
        </a:p>
      </dgm:t>
    </dgm:pt>
    <dgm:pt modelId="{9CFDBD06-50ED-4982-8B95-FA6FE0824509}">
      <dgm:prSet phldrT="[Text]"/>
      <dgm:spPr/>
      <dgm:t>
        <a:bodyPr/>
        <a:lstStyle/>
        <a:p>
          <a:r>
            <a:rPr lang="en-US" dirty="0" smtClean="0"/>
            <a:t>I</a:t>
          </a:r>
          <a:endParaRPr lang="en-US" dirty="0"/>
        </a:p>
      </dgm:t>
    </dgm:pt>
    <dgm:pt modelId="{2AC00BA4-FF7C-4E47-A6C8-3C33F5DDF448}" type="parTrans" cxnId="{4D495A11-8304-47AF-A6AE-3C3AF8F832E9}">
      <dgm:prSet/>
      <dgm:spPr/>
      <dgm:t>
        <a:bodyPr/>
        <a:lstStyle/>
        <a:p>
          <a:endParaRPr lang="en-US"/>
        </a:p>
      </dgm:t>
    </dgm:pt>
    <dgm:pt modelId="{5547C84D-3327-4727-BFCD-1EC7905130C0}" type="sibTrans" cxnId="{4D495A11-8304-47AF-A6AE-3C3AF8F832E9}">
      <dgm:prSet/>
      <dgm:spPr/>
      <dgm:t>
        <a:bodyPr/>
        <a:lstStyle/>
        <a:p>
          <a:endParaRPr lang="en-US"/>
        </a:p>
      </dgm:t>
    </dgm:pt>
    <dgm:pt modelId="{408B0DF9-0631-4542-A31B-23B08B550F62}" type="pres">
      <dgm:prSet presAssocID="{2FA5D26A-BB3F-4177-8CD0-D6254F3E156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7CDC3C-3BF8-4D92-8D57-447FEF72363A}" type="pres">
      <dgm:prSet presAssocID="{2FA5D26A-BB3F-4177-8CD0-D6254F3E156C}" presName="hierFlow" presStyleCnt="0"/>
      <dgm:spPr/>
    </dgm:pt>
    <dgm:pt modelId="{2E278D75-BE7B-47CE-86B7-14F5FCE6BBEC}" type="pres">
      <dgm:prSet presAssocID="{2FA5D26A-BB3F-4177-8CD0-D6254F3E156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CBB620D-6C5F-4D14-8067-8E4D530CAF41}" type="pres">
      <dgm:prSet presAssocID="{DF49E71B-81A1-4AEF-85AC-1A60C48224E4}" presName="Name14" presStyleCnt="0"/>
      <dgm:spPr/>
    </dgm:pt>
    <dgm:pt modelId="{BBD4D1A2-E3AD-421C-96D8-B9498EA8EAD2}" type="pres">
      <dgm:prSet presAssocID="{DF49E71B-81A1-4AEF-85AC-1A60C48224E4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E3C0D7-E937-4712-9BB2-28C80C1B5853}" type="pres">
      <dgm:prSet presAssocID="{DF49E71B-81A1-4AEF-85AC-1A60C48224E4}" presName="hierChild2" presStyleCnt="0"/>
      <dgm:spPr/>
    </dgm:pt>
    <dgm:pt modelId="{45F93131-B09C-4AE0-A8EE-A43D20C370F6}" type="pres">
      <dgm:prSet presAssocID="{BCE660AF-E2E4-4463-8C9E-684FAAD9CDDE}" presName="Name19" presStyleLbl="parChTrans1D2" presStyleIdx="0" presStyleCnt="2"/>
      <dgm:spPr/>
      <dgm:t>
        <a:bodyPr/>
        <a:lstStyle/>
        <a:p>
          <a:endParaRPr lang="en-US"/>
        </a:p>
      </dgm:t>
    </dgm:pt>
    <dgm:pt modelId="{E4DA7A5C-B06F-43F1-B7E8-769F83848F36}" type="pres">
      <dgm:prSet presAssocID="{EF6CF6C2-F769-4A13-A428-5BFE5FC33D0C}" presName="Name21" presStyleCnt="0"/>
      <dgm:spPr/>
    </dgm:pt>
    <dgm:pt modelId="{6A68F948-2533-4938-8B75-0316967F7DC7}" type="pres">
      <dgm:prSet presAssocID="{EF6CF6C2-F769-4A13-A428-5BFE5FC33D0C}" presName="level2Shape" presStyleLbl="node2" presStyleIdx="0" presStyleCnt="2"/>
      <dgm:spPr/>
      <dgm:t>
        <a:bodyPr/>
        <a:lstStyle/>
        <a:p>
          <a:endParaRPr lang="en-US"/>
        </a:p>
      </dgm:t>
    </dgm:pt>
    <dgm:pt modelId="{1E0D51BF-15C1-44A7-95DB-F30983B907CF}" type="pres">
      <dgm:prSet presAssocID="{EF6CF6C2-F769-4A13-A428-5BFE5FC33D0C}" presName="hierChild3" presStyleCnt="0"/>
      <dgm:spPr/>
    </dgm:pt>
    <dgm:pt modelId="{5F53313B-BA5D-4EC6-A9EB-B7BC8C80A94F}" type="pres">
      <dgm:prSet presAssocID="{7E5E49B0-870C-4EA1-8075-07283E104F95}" presName="Name19" presStyleLbl="parChTrans1D3" presStyleIdx="0" presStyleCnt="4"/>
      <dgm:spPr/>
      <dgm:t>
        <a:bodyPr/>
        <a:lstStyle/>
        <a:p>
          <a:endParaRPr lang="en-US"/>
        </a:p>
      </dgm:t>
    </dgm:pt>
    <dgm:pt modelId="{7F5E34D3-6043-4633-B6C4-7D1D9FF44BFE}" type="pres">
      <dgm:prSet presAssocID="{0365A917-453D-42F3-9A5C-6610FC4CE370}" presName="Name21" presStyleCnt="0"/>
      <dgm:spPr/>
    </dgm:pt>
    <dgm:pt modelId="{2FFCF1E0-159C-44F7-B74E-B891AF844FEF}" type="pres">
      <dgm:prSet presAssocID="{0365A917-453D-42F3-9A5C-6610FC4CE370}" presName="level2Shape" presStyleLbl="node3" presStyleIdx="0" presStyleCnt="4"/>
      <dgm:spPr/>
      <dgm:t>
        <a:bodyPr/>
        <a:lstStyle/>
        <a:p>
          <a:endParaRPr lang="en-US"/>
        </a:p>
      </dgm:t>
    </dgm:pt>
    <dgm:pt modelId="{D274F35B-97E8-49B4-8ABD-3715CA98495E}" type="pres">
      <dgm:prSet presAssocID="{0365A917-453D-42F3-9A5C-6610FC4CE370}" presName="hierChild3" presStyleCnt="0"/>
      <dgm:spPr/>
    </dgm:pt>
    <dgm:pt modelId="{C1A3984B-A1CF-4D19-B142-5BAD80E99923}" type="pres">
      <dgm:prSet presAssocID="{667DF109-8187-49AF-BDAD-5448D9949493}" presName="Name19" presStyleLbl="parChTrans1D4" presStyleIdx="0" presStyleCnt="2"/>
      <dgm:spPr/>
      <dgm:t>
        <a:bodyPr/>
        <a:lstStyle/>
        <a:p>
          <a:endParaRPr lang="en-US"/>
        </a:p>
      </dgm:t>
    </dgm:pt>
    <dgm:pt modelId="{CD085EA1-E030-435C-8E7C-037896B3B9BF}" type="pres">
      <dgm:prSet presAssocID="{E286F13B-C441-4E99-BF48-CA0BD89D29A6}" presName="Name21" presStyleCnt="0"/>
      <dgm:spPr/>
    </dgm:pt>
    <dgm:pt modelId="{80E56D9E-6465-4F8E-9AD7-ECB8A5692641}" type="pres">
      <dgm:prSet presAssocID="{E286F13B-C441-4E99-BF48-CA0BD89D29A6}" presName="level2Shape" presStyleLbl="node4" presStyleIdx="0" presStyleCnt="2"/>
      <dgm:spPr/>
      <dgm:t>
        <a:bodyPr/>
        <a:lstStyle/>
        <a:p>
          <a:endParaRPr lang="en-US"/>
        </a:p>
      </dgm:t>
    </dgm:pt>
    <dgm:pt modelId="{08909C30-1AAF-48A7-A5E3-37EABF13213E}" type="pres">
      <dgm:prSet presAssocID="{E286F13B-C441-4E99-BF48-CA0BD89D29A6}" presName="hierChild3" presStyleCnt="0"/>
      <dgm:spPr/>
    </dgm:pt>
    <dgm:pt modelId="{D8CAC40A-8D60-4771-B5A0-5FE15AD897E6}" type="pres">
      <dgm:prSet presAssocID="{2AC00BA4-FF7C-4E47-A6C8-3C33F5DDF448}" presName="Name19" presStyleLbl="parChTrans1D4" presStyleIdx="1" presStyleCnt="2"/>
      <dgm:spPr/>
      <dgm:t>
        <a:bodyPr/>
        <a:lstStyle/>
        <a:p>
          <a:endParaRPr lang="en-US"/>
        </a:p>
      </dgm:t>
    </dgm:pt>
    <dgm:pt modelId="{36D8F369-222F-4826-8C90-B327D76C9DAE}" type="pres">
      <dgm:prSet presAssocID="{9CFDBD06-50ED-4982-8B95-FA6FE0824509}" presName="Name21" presStyleCnt="0"/>
      <dgm:spPr/>
    </dgm:pt>
    <dgm:pt modelId="{1D970BFC-C649-47AB-9D15-45AA95B78311}" type="pres">
      <dgm:prSet presAssocID="{9CFDBD06-50ED-4982-8B95-FA6FE0824509}" presName="level2Shape" presStyleLbl="node4" presStyleIdx="1" presStyleCnt="2"/>
      <dgm:spPr/>
      <dgm:t>
        <a:bodyPr/>
        <a:lstStyle/>
        <a:p>
          <a:endParaRPr lang="en-US"/>
        </a:p>
      </dgm:t>
    </dgm:pt>
    <dgm:pt modelId="{B5013F90-CBCB-43FB-9BF4-3FFFB7F5CC97}" type="pres">
      <dgm:prSet presAssocID="{9CFDBD06-50ED-4982-8B95-FA6FE0824509}" presName="hierChild3" presStyleCnt="0"/>
      <dgm:spPr/>
    </dgm:pt>
    <dgm:pt modelId="{DDCE1FEE-4821-4F15-9CAA-4F83205E08BF}" type="pres">
      <dgm:prSet presAssocID="{D9144841-A6E2-47E2-BF98-D796A12AF467}" presName="Name19" presStyleLbl="parChTrans1D3" presStyleIdx="1" presStyleCnt="4"/>
      <dgm:spPr/>
      <dgm:t>
        <a:bodyPr/>
        <a:lstStyle/>
        <a:p>
          <a:endParaRPr lang="en-US"/>
        </a:p>
      </dgm:t>
    </dgm:pt>
    <dgm:pt modelId="{43EE58EA-AD5A-44BB-8A7F-B89273278B8B}" type="pres">
      <dgm:prSet presAssocID="{8B66FE9E-AF89-4A80-8443-E827B223AFB8}" presName="Name21" presStyleCnt="0"/>
      <dgm:spPr/>
    </dgm:pt>
    <dgm:pt modelId="{336D9910-AE99-4BE1-9708-6F98AF86F554}" type="pres">
      <dgm:prSet presAssocID="{8B66FE9E-AF89-4A80-8443-E827B223AFB8}" presName="level2Shape" presStyleLbl="node3" presStyleIdx="1" presStyleCnt="4"/>
      <dgm:spPr/>
      <dgm:t>
        <a:bodyPr/>
        <a:lstStyle/>
        <a:p>
          <a:endParaRPr lang="en-US"/>
        </a:p>
      </dgm:t>
    </dgm:pt>
    <dgm:pt modelId="{C0D5E593-4D0F-4DC2-8B3F-9A71171A9A81}" type="pres">
      <dgm:prSet presAssocID="{8B66FE9E-AF89-4A80-8443-E827B223AFB8}" presName="hierChild3" presStyleCnt="0"/>
      <dgm:spPr/>
    </dgm:pt>
    <dgm:pt modelId="{201B03A6-4919-40EB-A80F-D7FC452C9B39}" type="pres">
      <dgm:prSet presAssocID="{768FC38A-0233-4EA5-8960-7F5CC17254F3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7CDCD4A-68AB-44B8-BCF1-F5EC71536CA7}" type="pres">
      <dgm:prSet presAssocID="{CB6EBCFC-8330-4F9C-BDF9-7C9169BFDB64}" presName="Name21" presStyleCnt="0"/>
      <dgm:spPr/>
    </dgm:pt>
    <dgm:pt modelId="{AEB72F8F-9A27-45B4-B28A-C384FECD9010}" type="pres">
      <dgm:prSet presAssocID="{CB6EBCFC-8330-4F9C-BDF9-7C9169BFDB64}" presName="level2Shape" presStyleLbl="node2" presStyleIdx="1" presStyleCnt="2"/>
      <dgm:spPr/>
      <dgm:t>
        <a:bodyPr/>
        <a:lstStyle/>
        <a:p>
          <a:endParaRPr lang="en-US"/>
        </a:p>
      </dgm:t>
    </dgm:pt>
    <dgm:pt modelId="{26F4B39F-41D8-42F6-8E3F-02608757E4BB}" type="pres">
      <dgm:prSet presAssocID="{CB6EBCFC-8330-4F9C-BDF9-7C9169BFDB64}" presName="hierChild3" presStyleCnt="0"/>
      <dgm:spPr/>
    </dgm:pt>
    <dgm:pt modelId="{9036570E-C929-4F2E-8667-634DFB7E8499}" type="pres">
      <dgm:prSet presAssocID="{CABCB66A-611B-4820-A5E0-43CAB61E148D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B08B0F8-56FE-4955-98B0-9C96AFDA8656}" type="pres">
      <dgm:prSet presAssocID="{1BC9346C-F2F4-4230-97B5-1A48BD5711E2}" presName="Name21" presStyleCnt="0"/>
      <dgm:spPr/>
    </dgm:pt>
    <dgm:pt modelId="{F9C608A7-DF4D-44BD-B95B-3B719FA2FD6A}" type="pres">
      <dgm:prSet presAssocID="{1BC9346C-F2F4-4230-97B5-1A48BD5711E2}" presName="level2Shape" presStyleLbl="node3" presStyleIdx="2" presStyleCnt="4"/>
      <dgm:spPr/>
      <dgm:t>
        <a:bodyPr/>
        <a:lstStyle/>
        <a:p>
          <a:endParaRPr lang="en-US"/>
        </a:p>
      </dgm:t>
    </dgm:pt>
    <dgm:pt modelId="{28011412-E482-40DE-8D74-DD1E1358B5B5}" type="pres">
      <dgm:prSet presAssocID="{1BC9346C-F2F4-4230-97B5-1A48BD5711E2}" presName="hierChild3" presStyleCnt="0"/>
      <dgm:spPr/>
    </dgm:pt>
    <dgm:pt modelId="{F7D3D7AF-A060-4F47-B0C5-509B765C9F2F}" type="pres">
      <dgm:prSet presAssocID="{2E4C594A-9832-43DA-9BD1-3FF6264847B5}" presName="Name19" presStyleLbl="parChTrans1D3" presStyleIdx="3" presStyleCnt="4"/>
      <dgm:spPr/>
      <dgm:t>
        <a:bodyPr/>
        <a:lstStyle/>
        <a:p>
          <a:endParaRPr lang="en-US"/>
        </a:p>
      </dgm:t>
    </dgm:pt>
    <dgm:pt modelId="{38923297-ED8C-44BB-855B-879DDD9C236C}" type="pres">
      <dgm:prSet presAssocID="{ED9FE0D6-6CE9-4791-8F50-D2E3D455AAF8}" presName="Name21" presStyleCnt="0"/>
      <dgm:spPr/>
    </dgm:pt>
    <dgm:pt modelId="{3CCAB796-DE08-41F0-9C28-66B4DFE89674}" type="pres">
      <dgm:prSet presAssocID="{ED9FE0D6-6CE9-4791-8F50-D2E3D455AAF8}" presName="level2Shape" presStyleLbl="node3" presStyleIdx="3" presStyleCnt="4"/>
      <dgm:spPr/>
      <dgm:t>
        <a:bodyPr/>
        <a:lstStyle/>
        <a:p>
          <a:endParaRPr lang="en-US"/>
        </a:p>
      </dgm:t>
    </dgm:pt>
    <dgm:pt modelId="{7546BF34-4E7B-4C1B-A90F-BDC23DF52EE7}" type="pres">
      <dgm:prSet presAssocID="{ED9FE0D6-6CE9-4791-8F50-D2E3D455AAF8}" presName="hierChild3" presStyleCnt="0"/>
      <dgm:spPr/>
    </dgm:pt>
    <dgm:pt modelId="{76A5D34C-44EA-4E11-A556-9B19C4F75350}" type="pres">
      <dgm:prSet presAssocID="{2FA5D26A-BB3F-4177-8CD0-D6254F3E156C}" presName="bgShapesFlow" presStyleCnt="0"/>
      <dgm:spPr/>
    </dgm:pt>
  </dgm:ptLst>
  <dgm:cxnLst>
    <dgm:cxn modelId="{1088F4A6-7478-4487-8A07-931E92986C62}" srcId="{DF49E71B-81A1-4AEF-85AC-1A60C48224E4}" destId="{EF6CF6C2-F769-4A13-A428-5BFE5FC33D0C}" srcOrd="0" destOrd="0" parTransId="{BCE660AF-E2E4-4463-8C9E-684FAAD9CDDE}" sibTransId="{32A5B30D-024E-4D58-BC0F-39955AF0638A}"/>
    <dgm:cxn modelId="{8AD5D2F9-0494-4E90-82FC-DDE661BDAD2E}" type="presOf" srcId="{CABCB66A-611B-4820-A5E0-43CAB61E148D}" destId="{9036570E-C929-4F2E-8667-634DFB7E8499}" srcOrd="0" destOrd="0" presId="urn:microsoft.com/office/officeart/2005/8/layout/hierarchy6"/>
    <dgm:cxn modelId="{48A0E12A-1C8E-4391-AAF6-536CAB2D9899}" type="presOf" srcId="{1BC9346C-F2F4-4230-97B5-1A48BD5711E2}" destId="{F9C608A7-DF4D-44BD-B95B-3B719FA2FD6A}" srcOrd="0" destOrd="0" presId="urn:microsoft.com/office/officeart/2005/8/layout/hierarchy6"/>
    <dgm:cxn modelId="{202F1CE1-33E9-4164-B4CB-AE56064D3639}" type="presOf" srcId="{D9144841-A6E2-47E2-BF98-D796A12AF467}" destId="{DDCE1FEE-4821-4F15-9CAA-4F83205E08BF}" srcOrd="0" destOrd="0" presId="urn:microsoft.com/office/officeart/2005/8/layout/hierarchy6"/>
    <dgm:cxn modelId="{B53064E2-D882-4B62-A46A-EB6026341E0A}" type="presOf" srcId="{9CFDBD06-50ED-4982-8B95-FA6FE0824509}" destId="{1D970BFC-C649-47AB-9D15-45AA95B78311}" srcOrd="0" destOrd="0" presId="urn:microsoft.com/office/officeart/2005/8/layout/hierarchy6"/>
    <dgm:cxn modelId="{0C7DC011-71CA-4E09-B6F7-DF21F6AB09A5}" type="presOf" srcId="{8B66FE9E-AF89-4A80-8443-E827B223AFB8}" destId="{336D9910-AE99-4BE1-9708-6F98AF86F554}" srcOrd="0" destOrd="0" presId="urn:microsoft.com/office/officeart/2005/8/layout/hierarchy6"/>
    <dgm:cxn modelId="{3A785FBD-8263-4950-83B5-0CD43FAE722A}" type="presOf" srcId="{BCE660AF-E2E4-4463-8C9E-684FAAD9CDDE}" destId="{45F93131-B09C-4AE0-A8EE-A43D20C370F6}" srcOrd="0" destOrd="0" presId="urn:microsoft.com/office/officeart/2005/8/layout/hierarchy6"/>
    <dgm:cxn modelId="{DE1FA361-ACCD-471C-8309-EAC6AD66B799}" type="presOf" srcId="{CB6EBCFC-8330-4F9C-BDF9-7C9169BFDB64}" destId="{AEB72F8F-9A27-45B4-B28A-C384FECD9010}" srcOrd="0" destOrd="0" presId="urn:microsoft.com/office/officeart/2005/8/layout/hierarchy6"/>
    <dgm:cxn modelId="{597DBCE2-5547-4490-9F83-97CF82772936}" srcId="{0365A917-453D-42F3-9A5C-6610FC4CE370}" destId="{E286F13B-C441-4E99-BF48-CA0BD89D29A6}" srcOrd="0" destOrd="0" parTransId="{667DF109-8187-49AF-BDAD-5448D9949493}" sibTransId="{E060B528-5E0E-4F7F-8B3C-AB7842D6C296}"/>
    <dgm:cxn modelId="{ACCEAAB7-4D5A-4AE5-83CC-C953CC221047}" type="presOf" srcId="{ED9FE0D6-6CE9-4791-8F50-D2E3D455AAF8}" destId="{3CCAB796-DE08-41F0-9C28-66B4DFE89674}" srcOrd="0" destOrd="0" presId="urn:microsoft.com/office/officeart/2005/8/layout/hierarchy6"/>
    <dgm:cxn modelId="{1EF4FC31-2529-460E-B7B8-54D3D8B67DC0}" type="presOf" srcId="{2E4C594A-9832-43DA-9BD1-3FF6264847B5}" destId="{F7D3D7AF-A060-4F47-B0C5-509B765C9F2F}" srcOrd="0" destOrd="0" presId="urn:microsoft.com/office/officeart/2005/8/layout/hierarchy6"/>
    <dgm:cxn modelId="{C182C81A-B8E6-4D27-BC15-DF703D61AFE3}" srcId="{EF6CF6C2-F769-4A13-A428-5BFE5FC33D0C}" destId="{8B66FE9E-AF89-4A80-8443-E827B223AFB8}" srcOrd="1" destOrd="0" parTransId="{D9144841-A6E2-47E2-BF98-D796A12AF467}" sibTransId="{928C06DA-C3ED-492E-BCF6-752E6B3ADD10}"/>
    <dgm:cxn modelId="{BF93F3D3-232F-4DEB-940B-A7CED759C5F2}" type="presOf" srcId="{7E5E49B0-870C-4EA1-8075-07283E104F95}" destId="{5F53313B-BA5D-4EC6-A9EB-B7BC8C80A94F}" srcOrd="0" destOrd="0" presId="urn:microsoft.com/office/officeart/2005/8/layout/hierarchy6"/>
    <dgm:cxn modelId="{9CE9C9DD-9064-4E91-A197-9534F84D46FD}" srcId="{DF49E71B-81A1-4AEF-85AC-1A60C48224E4}" destId="{CB6EBCFC-8330-4F9C-BDF9-7C9169BFDB64}" srcOrd="1" destOrd="0" parTransId="{768FC38A-0233-4EA5-8960-7F5CC17254F3}" sibTransId="{DF81C223-291D-45AA-84B7-FF6554383AA8}"/>
    <dgm:cxn modelId="{6128B936-1C86-45DF-966E-7EF87B3D8892}" type="presOf" srcId="{E286F13B-C441-4E99-BF48-CA0BD89D29A6}" destId="{80E56D9E-6465-4F8E-9AD7-ECB8A5692641}" srcOrd="0" destOrd="0" presId="urn:microsoft.com/office/officeart/2005/8/layout/hierarchy6"/>
    <dgm:cxn modelId="{E7F3D842-C8BE-4FBF-8036-44F1B9C9B56C}" type="presOf" srcId="{DF49E71B-81A1-4AEF-85AC-1A60C48224E4}" destId="{BBD4D1A2-E3AD-421C-96D8-B9498EA8EAD2}" srcOrd="0" destOrd="0" presId="urn:microsoft.com/office/officeart/2005/8/layout/hierarchy6"/>
    <dgm:cxn modelId="{3826EF17-2ABA-4D7D-9958-14355A9FFE74}" type="presOf" srcId="{768FC38A-0233-4EA5-8960-7F5CC17254F3}" destId="{201B03A6-4919-40EB-A80F-D7FC452C9B39}" srcOrd="0" destOrd="0" presId="urn:microsoft.com/office/officeart/2005/8/layout/hierarchy6"/>
    <dgm:cxn modelId="{59FCFC40-933C-4A5D-A94E-0167A6B72BE4}" srcId="{EF6CF6C2-F769-4A13-A428-5BFE5FC33D0C}" destId="{0365A917-453D-42F3-9A5C-6610FC4CE370}" srcOrd="0" destOrd="0" parTransId="{7E5E49B0-870C-4EA1-8075-07283E104F95}" sibTransId="{5E8FBE7B-1E1C-460C-B9F5-18F1EDCDF9DC}"/>
    <dgm:cxn modelId="{2C6F5BC5-143C-4E04-AE30-C15C96B47E44}" type="presOf" srcId="{2AC00BA4-FF7C-4E47-A6C8-3C33F5DDF448}" destId="{D8CAC40A-8D60-4771-B5A0-5FE15AD897E6}" srcOrd="0" destOrd="0" presId="urn:microsoft.com/office/officeart/2005/8/layout/hierarchy6"/>
    <dgm:cxn modelId="{4D495A11-8304-47AF-A6AE-3C3AF8F832E9}" srcId="{0365A917-453D-42F3-9A5C-6610FC4CE370}" destId="{9CFDBD06-50ED-4982-8B95-FA6FE0824509}" srcOrd="1" destOrd="0" parTransId="{2AC00BA4-FF7C-4E47-A6C8-3C33F5DDF448}" sibTransId="{5547C84D-3327-4727-BFCD-1EC7905130C0}"/>
    <dgm:cxn modelId="{BE214745-DC36-4E10-BD38-71FE6628A09F}" type="presOf" srcId="{667DF109-8187-49AF-BDAD-5448D9949493}" destId="{C1A3984B-A1CF-4D19-B142-5BAD80E99923}" srcOrd="0" destOrd="0" presId="urn:microsoft.com/office/officeart/2005/8/layout/hierarchy6"/>
    <dgm:cxn modelId="{34FD310D-AD23-4E60-9798-722817D986BA}" srcId="{CB6EBCFC-8330-4F9C-BDF9-7C9169BFDB64}" destId="{1BC9346C-F2F4-4230-97B5-1A48BD5711E2}" srcOrd="0" destOrd="0" parTransId="{CABCB66A-611B-4820-A5E0-43CAB61E148D}" sibTransId="{2D458B1D-5585-4AA9-9897-A5E157F5C065}"/>
    <dgm:cxn modelId="{C2E86D2A-2157-4661-AE14-B7EBDE5A0F8E}" srcId="{CB6EBCFC-8330-4F9C-BDF9-7C9169BFDB64}" destId="{ED9FE0D6-6CE9-4791-8F50-D2E3D455AAF8}" srcOrd="1" destOrd="0" parTransId="{2E4C594A-9832-43DA-9BD1-3FF6264847B5}" sibTransId="{EA52A11F-EBB2-40F7-8554-7862BF1149BA}"/>
    <dgm:cxn modelId="{EBCFA623-947F-4CF0-885E-3B511C25C721}" type="presOf" srcId="{0365A917-453D-42F3-9A5C-6610FC4CE370}" destId="{2FFCF1E0-159C-44F7-B74E-B891AF844FEF}" srcOrd="0" destOrd="0" presId="urn:microsoft.com/office/officeart/2005/8/layout/hierarchy6"/>
    <dgm:cxn modelId="{8C15687C-6064-4F42-A245-5F0B3FB38E0A}" type="presOf" srcId="{2FA5D26A-BB3F-4177-8CD0-D6254F3E156C}" destId="{408B0DF9-0631-4542-A31B-23B08B550F62}" srcOrd="0" destOrd="0" presId="urn:microsoft.com/office/officeart/2005/8/layout/hierarchy6"/>
    <dgm:cxn modelId="{01A98B54-BB4C-4562-8A3F-161849541D31}" srcId="{2FA5D26A-BB3F-4177-8CD0-D6254F3E156C}" destId="{DF49E71B-81A1-4AEF-85AC-1A60C48224E4}" srcOrd="0" destOrd="0" parTransId="{F2022329-189C-4E29-85DB-91797A7A90A6}" sibTransId="{7D3F262D-16E3-43D8-BEB8-86DCD4A42879}"/>
    <dgm:cxn modelId="{BCCE6FD6-2667-4216-B04D-97A0723CE78B}" type="presOf" srcId="{EF6CF6C2-F769-4A13-A428-5BFE5FC33D0C}" destId="{6A68F948-2533-4938-8B75-0316967F7DC7}" srcOrd="0" destOrd="0" presId="urn:microsoft.com/office/officeart/2005/8/layout/hierarchy6"/>
    <dgm:cxn modelId="{56BA7B8E-02E5-45E2-9C8B-B29FD0454150}" type="presParOf" srcId="{408B0DF9-0631-4542-A31B-23B08B550F62}" destId="{6B7CDC3C-3BF8-4D92-8D57-447FEF72363A}" srcOrd="0" destOrd="0" presId="urn:microsoft.com/office/officeart/2005/8/layout/hierarchy6"/>
    <dgm:cxn modelId="{D67EA6C3-8C97-4036-BDFD-C7FA6BAD8B85}" type="presParOf" srcId="{6B7CDC3C-3BF8-4D92-8D57-447FEF72363A}" destId="{2E278D75-BE7B-47CE-86B7-14F5FCE6BBEC}" srcOrd="0" destOrd="0" presId="urn:microsoft.com/office/officeart/2005/8/layout/hierarchy6"/>
    <dgm:cxn modelId="{135207D9-E76B-4BDE-A09B-176122C4ABFA}" type="presParOf" srcId="{2E278D75-BE7B-47CE-86B7-14F5FCE6BBEC}" destId="{5CBB620D-6C5F-4D14-8067-8E4D530CAF41}" srcOrd="0" destOrd="0" presId="urn:microsoft.com/office/officeart/2005/8/layout/hierarchy6"/>
    <dgm:cxn modelId="{F2436D18-524C-4182-89F1-B22AE5FE0A7E}" type="presParOf" srcId="{5CBB620D-6C5F-4D14-8067-8E4D530CAF41}" destId="{BBD4D1A2-E3AD-421C-96D8-B9498EA8EAD2}" srcOrd="0" destOrd="0" presId="urn:microsoft.com/office/officeart/2005/8/layout/hierarchy6"/>
    <dgm:cxn modelId="{03C92E52-FC22-4CFC-82C0-CBEE9CE24E11}" type="presParOf" srcId="{5CBB620D-6C5F-4D14-8067-8E4D530CAF41}" destId="{A4E3C0D7-E937-4712-9BB2-28C80C1B5853}" srcOrd="1" destOrd="0" presId="urn:microsoft.com/office/officeart/2005/8/layout/hierarchy6"/>
    <dgm:cxn modelId="{4ABE3809-6F48-4C80-A731-80692FE0EDF5}" type="presParOf" srcId="{A4E3C0D7-E937-4712-9BB2-28C80C1B5853}" destId="{45F93131-B09C-4AE0-A8EE-A43D20C370F6}" srcOrd="0" destOrd="0" presId="urn:microsoft.com/office/officeart/2005/8/layout/hierarchy6"/>
    <dgm:cxn modelId="{FFFDDF24-F64C-47CF-9395-89FEF3AD1BE4}" type="presParOf" srcId="{A4E3C0D7-E937-4712-9BB2-28C80C1B5853}" destId="{E4DA7A5C-B06F-43F1-B7E8-769F83848F36}" srcOrd="1" destOrd="0" presId="urn:microsoft.com/office/officeart/2005/8/layout/hierarchy6"/>
    <dgm:cxn modelId="{AB4550AB-ECAB-460F-BD57-CD42DE7C487D}" type="presParOf" srcId="{E4DA7A5C-B06F-43F1-B7E8-769F83848F36}" destId="{6A68F948-2533-4938-8B75-0316967F7DC7}" srcOrd="0" destOrd="0" presId="urn:microsoft.com/office/officeart/2005/8/layout/hierarchy6"/>
    <dgm:cxn modelId="{7981593F-BCAD-4EEF-8BDB-D00B53FC874C}" type="presParOf" srcId="{E4DA7A5C-B06F-43F1-B7E8-769F83848F36}" destId="{1E0D51BF-15C1-44A7-95DB-F30983B907CF}" srcOrd="1" destOrd="0" presId="urn:microsoft.com/office/officeart/2005/8/layout/hierarchy6"/>
    <dgm:cxn modelId="{D8977C73-BA05-4808-BD5C-0104CB70C2E8}" type="presParOf" srcId="{1E0D51BF-15C1-44A7-95DB-F30983B907CF}" destId="{5F53313B-BA5D-4EC6-A9EB-B7BC8C80A94F}" srcOrd="0" destOrd="0" presId="urn:microsoft.com/office/officeart/2005/8/layout/hierarchy6"/>
    <dgm:cxn modelId="{372567FD-F275-4A2E-8C0E-0E68FD43F429}" type="presParOf" srcId="{1E0D51BF-15C1-44A7-95DB-F30983B907CF}" destId="{7F5E34D3-6043-4633-B6C4-7D1D9FF44BFE}" srcOrd="1" destOrd="0" presId="urn:microsoft.com/office/officeart/2005/8/layout/hierarchy6"/>
    <dgm:cxn modelId="{CE2DB719-D209-4463-81F7-4587042E2586}" type="presParOf" srcId="{7F5E34D3-6043-4633-B6C4-7D1D9FF44BFE}" destId="{2FFCF1E0-159C-44F7-B74E-B891AF844FEF}" srcOrd="0" destOrd="0" presId="urn:microsoft.com/office/officeart/2005/8/layout/hierarchy6"/>
    <dgm:cxn modelId="{042B44B0-F0C3-4C34-9417-D54C79578DE6}" type="presParOf" srcId="{7F5E34D3-6043-4633-B6C4-7D1D9FF44BFE}" destId="{D274F35B-97E8-49B4-8ABD-3715CA98495E}" srcOrd="1" destOrd="0" presId="urn:microsoft.com/office/officeart/2005/8/layout/hierarchy6"/>
    <dgm:cxn modelId="{1424CB4B-CC5B-431D-A4D6-06FE1E0E2A96}" type="presParOf" srcId="{D274F35B-97E8-49B4-8ABD-3715CA98495E}" destId="{C1A3984B-A1CF-4D19-B142-5BAD80E99923}" srcOrd="0" destOrd="0" presId="urn:microsoft.com/office/officeart/2005/8/layout/hierarchy6"/>
    <dgm:cxn modelId="{74D1F0CA-7826-4C50-B0CD-1FBCDC011353}" type="presParOf" srcId="{D274F35B-97E8-49B4-8ABD-3715CA98495E}" destId="{CD085EA1-E030-435C-8E7C-037896B3B9BF}" srcOrd="1" destOrd="0" presId="urn:microsoft.com/office/officeart/2005/8/layout/hierarchy6"/>
    <dgm:cxn modelId="{9AEB95ED-316C-48A4-8437-96B5B1011594}" type="presParOf" srcId="{CD085EA1-E030-435C-8E7C-037896B3B9BF}" destId="{80E56D9E-6465-4F8E-9AD7-ECB8A5692641}" srcOrd="0" destOrd="0" presId="urn:microsoft.com/office/officeart/2005/8/layout/hierarchy6"/>
    <dgm:cxn modelId="{6FAEDC8B-A499-48A8-890C-145D93968F1B}" type="presParOf" srcId="{CD085EA1-E030-435C-8E7C-037896B3B9BF}" destId="{08909C30-1AAF-48A7-A5E3-37EABF13213E}" srcOrd="1" destOrd="0" presId="urn:microsoft.com/office/officeart/2005/8/layout/hierarchy6"/>
    <dgm:cxn modelId="{D3141C4C-667C-4BA1-ACD3-E57B77F13FE4}" type="presParOf" srcId="{D274F35B-97E8-49B4-8ABD-3715CA98495E}" destId="{D8CAC40A-8D60-4771-B5A0-5FE15AD897E6}" srcOrd="2" destOrd="0" presId="urn:microsoft.com/office/officeart/2005/8/layout/hierarchy6"/>
    <dgm:cxn modelId="{17E88A8A-BE98-4761-AEBB-D30B3915E3F6}" type="presParOf" srcId="{D274F35B-97E8-49B4-8ABD-3715CA98495E}" destId="{36D8F369-222F-4826-8C90-B327D76C9DAE}" srcOrd="3" destOrd="0" presId="urn:microsoft.com/office/officeart/2005/8/layout/hierarchy6"/>
    <dgm:cxn modelId="{22A393D4-83C8-4A32-997E-8E767763BEA9}" type="presParOf" srcId="{36D8F369-222F-4826-8C90-B327D76C9DAE}" destId="{1D970BFC-C649-47AB-9D15-45AA95B78311}" srcOrd="0" destOrd="0" presId="urn:microsoft.com/office/officeart/2005/8/layout/hierarchy6"/>
    <dgm:cxn modelId="{CD44F87B-0D60-4AE0-BA5C-1E93CA5DA5C5}" type="presParOf" srcId="{36D8F369-222F-4826-8C90-B327D76C9DAE}" destId="{B5013F90-CBCB-43FB-9BF4-3FFFB7F5CC97}" srcOrd="1" destOrd="0" presId="urn:microsoft.com/office/officeart/2005/8/layout/hierarchy6"/>
    <dgm:cxn modelId="{48FA783D-42AF-42D6-BCCD-9F8A1765DA5D}" type="presParOf" srcId="{1E0D51BF-15C1-44A7-95DB-F30983B907CF}" destId="{DDCE1FEE-4821-4F15-9CAA-4F83205E08BF}" srcOrd="2" destOrd="0" presId="urn:microsoft.com/office/officeart/2005/8/layout/hierarchy6"/>
    <dgm:cxn modelId="{B81584AD-FA1F-47C5-A8F0-08D2115BA220}" type="presParOf" srcId="{1E0D51BF-15C1-44A7-95DB-F30983B907CF}" destId="{43EE58EA-AD5A-44BB-8A7F-B89273278B8B}" srcOrd="3" destOrd="0" presId="urn:microsoft.com/office/officeart/2005/8/layout/hierarchy6"/>
    <dgm:cxn modelId="{AE1F5B02-2D51-4569-ABDD-0E0BB6491333}" type="presParOf" srcId="{43EE58EA-AD5A-44BB-8A7F-B89273278B8B}" destId="{336D9910-AE99-4BE1-9708-6F98AF86F554}" srcOrd="0" destOrd="0" presId="urn:microsoft.com/office/officeart/2005/8/layout/hierarchy6"/>
    <dgm:cxn modelId="{E82205B8-BAF3-450C-ACAB-C94471A3FB2F}" type="presParOf" srcId="{43EE58EA-AD5A-44BB-8A7F-B89273278B8B}" destId="{C0D5E593-4D0F-4DC2-8B3F-9A71171A9A81}" srcOrd="1" destOrd="0" presId="urn:microsoft.com/office/officeart/2005/8/layout/hierarchy6"/>
    <dgm:cxn modelId="{A34B50F7-C22B-430F-8DB0-ABED5B861F2B}" type="presParOf" srcId="{A4E3C0D7-E937-4712-9BB2-28C80C1B5853}" destId="{201B03A6-4919-40EB-A80F-D7FC452C9B39}" srcOrd="2" destOrd="0" presId="urn:microsoft.com/office/officeart/2005/8/layout/hierarchy6"/>
    <dgm:cxn modelId="{005F3C06-A7F5-4895-8081-E762DF18F079}" type="presParOf" srcId="{A4E3C0D7-E937-4712-9BB2-28C80C1B5853}" destId="{97CDCD4A-68AB-44B8-BCF1-F5EC71536CA7}" srcOrd="3" destOrd="0" presId="urn:microsoft.com/office/officeart/2005/8/layout/hierarchy6"/>
    <dgm:cxn modelId="{420F937A-C575-4C7B-B7B0-E7EC8420579C}" type="presParOf" srcId="{97CDCD4A-68AB-44B8-BCF1-F5EC71536CA7}" destId="{AEB72F8F-9A27-45B4-B28A-C384FECD9010}" srcOrd="0" destOrd="0" presId="urn:microsoft.com/office/officeart/2005/8/layout/hierarchy6"/>
    <dgm:cxn modelId="{4A12A06A-5F88-44C7-88A6-D97980C5E44A}" type="presParOf" srcId="{97CDCD4A-68AB-44B8-BCF1-F5EC71536CA7}" destId="{26F4B39F-41D8-42F6-8E3F-02608757E4BB}" srcOrd="1" destOrd="0" presId="urn:microsoft.com/office/officeart/2005/8/layout/hierarchy6"/>
    <dgm:cxn modelId="{E95FB4CC-3C78-4685-BACC-F8FA98E2AD47}" type="presParOf" srcId="{26F4B39F-41D8-42F6-8E3F-02608757E4BB}" destId="{9036570E-C929-4F2E-8667-634DFB7E8499}" srcOrd="0" destOrd="0" presId="urn:microsoft.com/office/officeart/2005/8/layout/hierarchy6"/>
    <dgm:cxn modelId="{A7355690-29CA-49C0-9E3D-738097CE7EC2}" type="presParOf" srcId="{26F4B39F-41D8-42F6-8E3F-02608757E4BB}" destId="{9B08B0F8-56FE-4955-98B0-9C96AFDA8656}" srcOrd="1" destOrd="0" presId="urn:microsoft.com/office/officeart/2005/8/layout/hierarchy6"/>
    <dgm:cxn modelId="{A5CED61F-7014-4015-8EB5-FB5D1D6E1C1E}" type="presParOf" srcId="{9B08B0F8-56FE-4955-98B0-9C96AFDA8656}" destId="{F9C608A7-DF4D-44BD-B95B-3B719FA2FD6A}" srcOrd="0" destOrd="0" presId="urn:microsoft.com/office/officeart/2005/8/layout/hierarchy6"/>
    <dgm:cxn modelId="{0DCC2441-5BE2-4497-82E7-A9F0DC89FA02}" type="presParOf" srcId="{9B08B0F8-56FE-4955-98B0-9C96AFDA8656}" destId="{28011412-E482-40DE-8D74-DD1E1358B5B5}" srcOrd="1" destOrd="0" presId="urn:microsoft.com/office/officeart/2005/8/layout/hierarchy6"/>
    <dgm:cxn modelId="{39426BEE-DCA7-4D2F-BB8A-948B4775C354}" type="presParOf" srcId="{26F4B39F-41D8-42F6-8E3F-02608757E4BB}" destId="{F7D3D7AF-A060-4F47-B0C5-509B765C9F2F}" srcOrd="2" destOrd="0" presId="urn:microsoft.com/office/officeart/2005/8/layout/hierarchy6"/>
    <dgm:cxn modelId="{AAB6217A-B7B3-41BD-8602-0E7CB6E2E854}" type="presParOf" srcId="{26F4B39F-41D8-42F6-8E3F-02608757E4BB}" destId="{38923297-ED8C-44BB-855B-879DDD9C236C}" srcOrd="3" destOrd="0" presId="urn:microsoft.com/office/officeart/2005/8/layout/hierarchy6"/>
    <dgm:cxn modelId="{1FE5E054-19A3-4A19-8534-094ACCA1878E}" type="presParOf" srcId="{38923297-ED8C-44BB-855B-879DDD9C236C}" destId="{3CCAB796-DE08-41F0-9C28-66B4DFE89674}" srcOrd="0" destOrd="0" presId="urn:microsoft.com/office/officeart/2005/8/layout/hierarchy6"/>
    <dgm:cxn modelId="{04617F1A-1156-4FA1-9577-67A59A17CEB4}" type="presParOf" srcId="{38923297-ED8C-44BB-855B-879DDD9C236C}" destId="{7546BF34-4E7B-4C1B-A90F-BDC23DF52EE7}" srcOrd="1" destOrd="0" presId="urn:microsoft.com/office/officeart/2005/8/layout/hierarchy6"/>
    <dgm:cxn modelId="{024ACC2C-01E2-4376-971F-0A561E6666FA}" type="presParOf" srcId="{408B0DF9-0631-4542-A31B-23B08B550F62}" destId="{76A5D34C-44EA-4E11-A556-9B19C4F7535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A5D26A-BB3F-4177-8CD0-D6254F3E156C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9E71B-81A1-4AEF-85AC-1A60C48224E4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F2022329-189C-4E29-85DB-91797A7A90A6}" type="parTrans" cxnId="{01A98B54-BB4C-4562-8A3F-161849541D31}">
      <dgm:prSet/>
      <dgm:spPr/>
      <dgm:t>
        <a:bodyPr/>
        <a:lstStyle/>
        <a:p>
          <a:endParaRPr lang="en-US"/>
        </a:p>
      </dgm:t>
    </dgm:pt>
    <dgm:pt modelId="{7D3F262D-16E3-43D8-BEB8-86DCD4A42879}" type="sibTrans" cxnId="{01A98B54-BB4C-4562-8A3F-161849541D31}">
      <dgm:prSet/>
      <dgm:spPr/>
      <dgm:t>
        <a:bodyPr/>
        <a:lstStyle/>
        <a:p>
          <a:endParaRPr lang="en-US"/>
        </a:p>
      </dgm:t>
    </dgm:pt>
    <dgm:pt modelId="{EF6CF6C2-F769-4A13-A428-5BFE5FC33D0C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BCE660AF-E2E4-4463-8C9E-684FAAD9CDDE}" type="parTrans" cxnId="{1088F4A6-7478-4487-8A07-931E92986C62}">
      <dgm:prSet/>
      <dgm:spPr/>
      <dgm:t>
        <a:bodyPr/>
        <a:lstStyle/>
        <a:p>
          <a:endParaRPr lang="en-US"/>
        </a:p>
      </dgm:t>
    </dgm:pt>
    <dgm:pt modelId="{32A5B30D-024E-4D58-BC0F-39955AF0638A}" type="sibTrans" cxnId="{1088F4A6-7478-4487-8A07-931E92986C62}">
      <dgm:prSet/>
      <dgm:spPr/>
      <dgm:t>
        <a:bodyPr/>
        <a:lstStyle/>
        <a:p>
          <a:endParaRPr lang="en-US"/>
        </a:p>
      </dgm:t>
    </dgm:pt>
    <dgm:pt modelId="{0365A917-453D-42F3-9A5C-6610FC4CE370}">
      <dgm:prSet phldrT="[Text]"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7E5E49B0-870C-4EA1-8075-07283E104F95}" type="parTrans" cxnId="{59FCFC40-933C-4A5D-A94E-0167A6B72BE4}">
      <dgm:prSet/>
      <dgm:spPr/>
      <dgm:t>
        <a:bodyPr/>
        <a:lstStyle/>
        <a:p>
          <a:endParaRPr lang="en-US"/>
        </a:p>
      </dgm:t>
    </dgm:pt>
    <dgm:pt modelId="{5E8FBE7B-1E1C-460C-B9F5-18F1EDCDF9DC}" type="sibTrans" cxnId="{59FCFC40-933C-4A5D-A94E-0167A6B72BE4}">
      <dgm:prSet/>
      <dgm:spPr/>
      <dgm:t>
        <a:bodyPr/>
        <a:lstStyle/>
        <a:p>
          <a:endParaRPr lang="en-US"/>
        </a:p>
      </dgm:t>
    </dgm:pt>
    <dgm:pt modelId="{8B66FE9E-AF89-4A80-8443-E827B223AFB8}">
      <dgm:prSet phldrT="[Text]"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D9144841-A6E2-47E2-BF98-D796A12AF467}" type="parTrans" cxnId="{C182C81A-B8E6-4D27-BC15-DF703D61AFE3}">
      <dgm:prSet/>
      <dgm:spPr/>
      <dgm:t>
        <a:bodyPr/>
        <a:lstStyle/>
        <a:p>
          <a:endParaRPr lang="en-US"/>
        </a:p>
      </dgm:t>
    </dgm:pt>
    <dgm:pt modelId="{928C06DA-C3ED-492E-BCF6-752E6B3ADD10}" type="sibTrans" cxnId="{C182C81A-B8E6-4D27-BC15-DF703D61AFE3}">
      <dgm:prSet/>
      <dgm:spPr/>
      <dgm:t>
        <a:bodyPr/>
        <a:lstStyle/>
        <a:p>
          <a:endParaRPr lang="en-US"/>
        </a:p>
      </dgm:t>
    </dgm:pt>
    <dgm:pt modelId="{CB6EBCFC-8330-4F9C-BDF9-7C9169BFDB64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768FC38A-0233-4EA5-8960-7F5CC17254F3}" type="parTrans" cxnId="{9CE9C9DD-9064-4E91-A197-9534F84D46FD}">
      <dgm:prSet/>
      <dgm:spPr/>
      <dgm:t>
        <a:bodyPr/>
        <a:lstStyle/>
        <a:p>
          <a:endParaRPr lang="en-US"/>
        </a:p>
      </dgm:t>
    </dgm:pt>
    <dgm:pt modelId="{DF81C223-291D-45AA-84B7-FF6554383AA8}" type="sibTrans" cxnId="{9CE9C9DD-9064-4E91-A197-9534F84D46FD}">
      <dgm:prSet/>
      <dgm:spPr/>
      <dgm:t>
        <a:bodyPr/>
        <a:lstStyle/>
        <a:p>
          <a:endParaRPr lang="en-US"/>
        </a:p>
      </dgm:t>
    </dgm:pt>
    <dgm:pt modelId="{1BC9346C-F2F4-4230-97B5-1A48BD5711E2}">
      <dgm:prSet phldrT="[Text]"/>
      <dgm:spPr/>
      <dgm:t>
        <a:bodyPr/>
        <a:lstStyle/>
        <a:p>
          <a:r>
            <a:rPr lang="en-US" dirty="0" smtClean="0"/>
            <a:t>F</a:t>
          </a:r>
          <a:endParaRPr lang="en-US" dirty="0"/>
        </a:p>
      </dgm:t>
    </dgm:pt>
    <dgm:pt modelId="{CABCB66A-611B-4820-A5E0-43CAB61E148D}" type="parTrans" cxnId="{34FD310D-AD23-4E60-9798-722817D986BA}">
      <dgm:prSet/>
      <dgm:spPr/>
      <dgm:t>
        <a:bodyPr/>
        <a:lstStyle/>
        <a:p>
          <a:endParaRPr lang="en-US"/>
        </a:p>
      </dgm:t>
    </dgm:pt>
    <dgm:pt modelId="{2D458B1D-5585-4AA9-9897-A5E157F5C065}" type="sibTrans" cxnId="{34FD310D-AD23-4E60-9798-722817D986BA}">
      <dgm:prSet/>
      <dgm:spPr/>
      <dgm:t>
        <a:bodyPr/>
        <a:lstStyle/>
        <a:p>
          <a:endParaRPr lang="en-US"/>
        </a:p>
      </dgm:t>
    </dgm:pt>
    <dgm:pt modelId="{ED9FE0D6-6CE9-4791-8F50-D2E3D455AAF8}">
      <dgm:prSet phldrT="[Text]"/>
      <dgm:spPr/>
      <dgm:t>
        <a:bodyPr/>
        <a:lstStyle/>
        <a:p>
          <a:r>
            <a:rPr lang="en-US" dirty="0" smtClean="0"/>
            <a:t>G</a:t>
          </a:r>
          <a:endParaRPr lang="en-US" dirty="0"/>
        </a:p>
      </dgm:t>
    </dgm:pt>
    <dgm:pt modelId="{2E4C594A-9832-43DA-9BD1-3FF6264847B5}" type="parTrans" cxnId="{C2E86D2A-2157-4661-AE14-B7EBDE5A0F8E}">
      <dgm:prSet/>
      <dgm:spPr/>
      <dgm:t>
        <a:bodyPr/>
        <a:lstStyle/>
        <a:p>
          <a:endParaRPr lang="en-US"/>
        </a:p>
      </dgm:t>
    </dgm:pt>
    <dgm:pt modelId="{EA52A11F-EBB2-40F7-8554-7862BF1149BA}" type="sibTrans" cxnId="{C2E86D2A-2157-4661-AE14-B7EBDE5A0F8E}">
      <dgm:prSet/>
      <dgm:spPr/>
      <dgm:t>
        <a:bodyPr/>
        <a:lstStyle/>
        <a:p>
          <a:endParaRPr lang="en-US"/>
        </a:p>
      </dgm:t>
    </dgm:pt>
    <dgm:pt modelId="{E286F13B-C441-4E99-BF48-CA0BD89D29A6}">
      <dgm:prSet phldrT="[Text]"/>
      <dgm:spPr/>
      <dgm:t>
        <a:bodyPr/>
        <a:lstStyle/>
        <a:p>
          <a:r>
            <a:rPr lang="en-US" dirty="0" smtClean="0"/>
            <a:t>H</a:t>
          </a:r>
          <a:endParaRPr lang="en-US" dirty="0"/>
        </a:p>
      </dgm:t>
    </dgm:pt>
    <dgm:pt modelId="{667DF109-8187-49AF-BDAD-5448D9949493}" type="parTrans" cxnId="{597DBCE2-5547-4490-9F83-97CF82772936}">
      <dgm:prSet/>
      <dgm:spPr/>
      <dgm:t>
        <a:bodyPr/>
        <a:lstStyle/>
        <a:p>
          <a:endParaRPr lang="en-US"/>
        </a:p>
      </dgm:t>
    </dgm:pt>
    <dgm:pt modelId="{E060B528-5E0E-4F7F-8B3C-AB7842D6C296}" type="sibTrans" cxnId="{597DBCE2-5547-4490-9F83-97CF82772936}">
      <dgm:prSet/>
      <dgm:spPr/>
      <dgm:t>
        <a:bodyPr/>
        <a:lstStyle/>
        <a:p>
          <a:endParaRPr lang="en-US"/>
        </a:p>
      </dgm:t>
    </dgm:pt>
    <dgm:pt modelId="{9CFDBD06-50ED-4982-8B95-FA6FE0824509}">
      <dgm:prSet phldrT="[Text]"/>
      <dgm:spPr/>
      <dgm:t>
        <a:bodyPr/>
        <a:lstStyle/>
        <a:p>
          <a:r>
            <a:rPr lang="en-US" dirty="0" smtClean="0"/>
            <a:t>I</a:t>
          </a:r>
          <a:endParaRPr lang="en-US" dirty="0"/>
        </a:p>
      </dgm:t>
    </dgm:pt>
    <dgm:pt modelId="{2AC00BA4-FF7C-4E47-A6C8-3C33F5DDF448}" type="parTrans" cxnId="{4D495A11-8304-47AF-A6AE-3C3AF8F832E9}">
      <dgm:prSet/>
      <dgm:spPr/>
      <dgm:t>
        <a:bodyPr/>
        <a:lstStyle/>
        <a:p>
          <a:endParaRPr lang="en-US"/>
        </a:p>
      </dgm:t>
    </dgm:pt>
    <dgm:pt modelId="{5547C84D-3327-4727-BFCD-1EC7905130C0}" type="sibTrans" cxnId="{4D495A11-8304-47AF-A6AE-3C3AF8F832E9}">
      <dgm:prSet/>
      <dgm:spPr/>
      <dgm:t>
        <a:bodyPr/>
        <a:lstStyle/>
        <a:p>
          <a:endParaRPr lang="en-US"/>
        </a:p>
      </dgm:t>
    </dgm:pt>
    <dgm:pt modelId="{408B0DF9-0631-4542-A31B-23B08B550F62}" type="pres">
      <dgm:prSet presAssocID="{2FA5D26A-BB3F-4177-8CD0-D6254F3E156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7CDC3C-3BF8-4D92-8D57-447FEF72363A}" type="pres">
      <dgm:prSet presAssocID="{2FA5D26A-BB3F-4177-8CD0-D6254F3E156C}" presName="hierFlow" presStyleCnt="0"/>
      <dgm:spPr/>
    </dgm:pt>
    <dgm:pt modelId="{2E278D75-BE7B-47CE-86B7-14F5FCE6BBEC}" type="pres">
      <dgm:prSet presAssocID="{2FA5D26A-BB3F-4177-8CD0-D6254F3E156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CBB620D-6C5F-4D14-8067-8E4D530CAF41}" type="pres">
      <dgm:prSet presAssocID="{DF49E71B-81A1-4AEF-85AC-1A60C48224E4}" presName="Name14" presStyleCnt="0"/>
      <dgm:spPr/>
    </dgm:pt>
    <dgm:pt modelId="{BBD4D1A2-E3AD-421C-96D8-B9498EA8EAD2}" type="pres">
      <dgm:prSet presAssocID="{DF49E71B-81A1-4AEF-85AC-1A60C48224E4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E3C0D7-E937-4712-9BB2-28C80C1B5853}" type="pres">
      <dgm:prSet presAssocID="{DF49E71B-81A1-4AEF-85AC-1A60C48224E4}" presName="hierChild2" presStyleCnt="0"/>
      <dgm:spPr/>
    </dgm:pt>
    <dgm:pt modelId="{45F93131-B09C-4AE0-A8EE-A43D20C370F6}" type="pres">
      <dgm:prSet presAssocID="{BCE660AF-E2E4-4463-8C9E-684FAAD9CDDE}" presName="Name19" presStyleLbl="parChTrans1D2" presStyleIdx="0" presStyleCnt="2"/>
      <dgm:spPr/>
      <dgm:t>
        <a:bodyPr/>
        <a:lstStyle/>
        <a:p>
          <a:endParaRPr lang="en-US"/>
        </a:p>
      </dgm:t>
    </dgm:pt>
    <dgm:pt modelId="{E4DA7A5C-B06F-43F1-B7E8-769F83848F36}" type="pres">
      <dgm:prSet presAssocID="{EF6CF6C2-F769-4A13-A428-5BFE5FC33D0C}" presName="Name21" presStyleCnt="0"/>
      <dgm:spPr/>
    </dgm:pt>
    <dgm:pt modelId="{6A68F948-2533-4938-8B75-0316967F7DC7}" type="pres">
      <dgm:prSet presAssocID="{EF6CF6C2-F769-4A13-A428-5BFE5FC33D0C}" presName="level2Shape" presStyleLbl="node2" presStyleIdx="0" presStyleCnt="2"/>
      <dgm:spPr/>
      <dgm:t>
        <a:bodyPr/>
        <a:lstStyle/>
        <a:p>
          <a:endParaRPr lang="en-US"/>
        </a:p>
      </dgm:t>
    </dgm:pt>
    <dgm:pt modelId="{1E0D51BF-15C1-44A7-95DB-F30983B907CF}" type="pres">
      <dgm:prSet presAssocID="{EF6CF6C2-F769-4A13-A428-5BFE5FC33D0C}" presName="hierChild3" presStyleCnt="0"/>
      <dgm:spPr/>
    </dgm:pt>
    <dgm:pt modelId="{5F53313B-BA5D-4EC6-A9EB-B7BC8C80A94F}" type="pres">
      <dgm:prSet presAssocID="{7E5E49B0-870C-4EA1-8075-07283E104F95}" presName="Name19" presStyleLbl="parChTrans1D3" presStyleIdx="0" presStyleCnt="4"/>
      <dgm:spPr/>
      <dgm:t>
        <a:bodyPr/>
        <a:lstStyle/>
        <a:p>
          <a:endParaRPr lang="en-US"/>
        </a:p>
      </dgm:t>
    </dgm:pt>
    <dgm:pt modelId="{7F5E34D3-6043-4633-B6C4-7D1D9FF44BFE}" type="pres">
      <dgm:prSet presAssocID="{0365A917-453D-42F3-9A5C-6610FC4CE370}" presName="Name21" presStyleCnt="0"/>
      <dgm:spPr/>
    </dgm:pt>
    <dgm:pt modelId="{2FFCF1E0-159C-44F7-B74E-B891AF844FEF}" type="pres">
      <dgm:prSet presAssocID="{0365A917-453D-42F3-9A5C-6610FC4CE370}" presName="level2Shape" presStyleLbl="node3" presStyleIdx="0" presStyleCnt="4"/>
      <dgm:spPr/>
      <dgm:t>
        <a:bodyPr/>
        <a:lstStyle/>
        <a:p>
          <a:endParaRPr lang="en-US"/>
        </a:p>
      </dgm:t>
    </dgm:pt>
    <dgm:pt modelId="{D274F35B-97E8-49B4-8ABD-3715CA98495E}" type="pres">
      <dgm:prSet presAssocID="{0365A917-453D-42F3-9A5C-6610FC4CE370}" presName="hierChild3" presStyleCnt="0"/>
      <dgm:spPr/>
    </dgm:pt>
    <dgm:pt modelId="{C1A3984B-A1CF-4D19-B142-5BAD80E99923}" type="pres">
      <dgm:prSet presAssocID="{667DF109-8187-49AF-BDAD-5448D9949493}" presName="Name19" presStyleLbl="parChTrans1D4" presStyleIdx="0" presStyleCnt="2"/>
      <dgm:spPr/>
      <dgm:t>
        <a:bodyPr/>
        <a:lstStyle/>
        <a:p>
          <a:endParaRPr lang="en-US"/>
        </a:p>
      </dgm:t>
    </dgm:pt>
    <dgm:pt modelId="{CD085EA1-E030-435C-8E7C-037896B3B9BF}" type="pres">
      <dgm:prSet presAssocID="{E286F13B-C441-4E99-BF48-CA0BD89D29A6}" presName="Name21" presStyleCnt="0"/>
      <dgm:spPr/>
    </dgm:pt>
    <dgm:pt modelId="{80E56D9E-6465-4F8E-9AD7-ECB8A5692641}" type="pres">
      <dgm:prSet presAssocID="{E286F13B-C441-4E99-BF48-CA0BD89D29A6}" presName="level2Shape" presStyleLbl="node4" presStyleIdx="0" presStyleCnt="2"/>
      <dgm:spPr/>
      <dgm:t>
        <a:bodyPr/>
        <a:lstStyle/>
        <a:p>
          <a:endParaRPr lang="en-US"/>
        </a:p>
      </dgm:t>
    </dgm:pt>
    <dgm:pt modelId="{08909C30-1AAF-48A7-A5E3-37EABF13213E}" type="pres">
      <dgm:prSet presAssocID="{E286F13B-C441-4E99-BF48-CA0BD89D29A6}" presName="hierChild3" presStyleCnt="0"/>
      <dgm:spPr/>
    </dgm:pt>
    <dgm:pt modelId="{D8CAC40A-8D60-4771-B5A0-5FE15AD897E6}" type="pres">
      <dgm:prSet presAssocID="{2AC00BA4-FF7C-4E47-A6C8-3C33F5DDF448}" presName="Name19" presStyleLbl="parChTrans1D4" presStyleIdx="1" presStyleCnt="2"/>
      <dgm:spPr/>
      <dgm:t>
        <a:bodyPr/>
        <a:lstStyle/>
        <a:p>
          <a:endParaRPr lang="en-US"/>
        </a:p>
      </dgm:t>
    </dgm:pt>
    <dgm:pt modelId="{36D8F369-222F-4826-8C90-B327D76C9DAE}" type="pres">
      <dgm:prSet presAssocID="{9CFDBD06-50ED-4982-8B95-FA6FE0824509}" presName="Name21" presStyleCnt="0"/>
      <dgm:spPr/>
    </dgm:pt>
    <dgm:pt modelId="{1D970BFC-C649-47AB-9D15-45AA95B78311}" type="pres">
      <dgm:prSet presAssocID="{9CFDBD06-50ED-4982-8B95-FA6FE0824509}" presName="level2Shape" presStyleLbl="node4" presStyleIdx="1" presStyleCnt="2"/>
      <dgm:spPr/>
      <dgm:t>
        <a:bodyPr/>
        <a:lstStyle/>
        <a:p>
          <a:endParaRPr lang="en-US"/>
        </a:p>
      </dgm:t>
    </dgm:pt>
    <dgm:pt modelId="{B5013F90-CBCB-43FB-9BF4-3FFFB7F5CC97}" type="pres">
      <dgm:prSet presAssocID="{9CFDBD06-50ED-4982-8B95-FA6FE0824509}" presName="hierChild3" presStyleCnt="0"/>
      <dgm:spPr/>
    </dgm:pt>
    <dgm:pt modelId="{DDCE1FEE-4821-4F15-9CAA-4F83205E08BF}" type="pres">
      <dgm:prSet presAssocID="{D9144841-A6E2-47E2-BF98-D796A12AF467}" presName="Name19" presStyleLbl="parChTrans1D3" presStyleIdx="1" presStyleCnt="4"/>
      <dgm:spPr/>
      <dgm:t>
        <a:bodyPr/>
        <a:lstStyle/>
        <a:p>
          <a:endParaRPr lang="en-US"/>
        </a:p>
      </dgm:t>
    </dgm:pt>
    <dgm:pt modelId="{43EE58EA-AD5A-44BB-8A7F-B89273278B8B}" type="pres">
      <dgm:prSet presAssocID="{8B66FE9E-AF89-4A80-8443-E827B223AFB8}" presName="Name21" presStyleCnt="0"/>
      <dgm:spPr/>
    </dgm:pt>
    <dgm:pt modelId="{336D9910-AE99-4BE1-9708-6F98AF86F554}" type="pres">
      <dgm:prSet presAssocID="{8B66FE9E-AF89-4A80-8443-E827B223AFB8}" presName="level2Shape" presStyleLbl="node3" presStyleIdx="1" presStyleCnt="4"/>
      <dgm:spPr/>
      <dgm:t>
        <a:bodyPr/>
        <a:lstStyle/>
        <a:p>
          <a:endParaRPr lang="en-US"/>
        </a:p>
      </dgm:t>
    </dgm:pt>
    <dgm:pt modelId="{C0D5E593-4D0F-4DC2-8B3F-9A71171A9A81}" type="pres">
      <dgm:prSet presAssocID="{8B66FE9E-AF89-4A80-8443-E827B223AFB8}" presName="hierChild3" presStyleCnt="0"/>
      <dgm:spPr/>
    </dgm:pt>
    <dgm:pt modelId="{201B03A6-4919-40EB-A80F-D7FC452C9B39}" type="pres">
      <dgm:prSet presAssocID="{768FC38A-0233-4EA5-8960-7F5CC17254F3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7CDCD4A-68AB-44B8-BCF1-F5EC71536CA7}" type="pres">
      <dgm:prSet presAssocID="{CB6EBCFC-8330-4F9C-BDF9-7C9169BFDB64}" presName="Name21" presStyleCnt="0"/>
      <dgm:spPr/>
    </dgm:pt>
    <dgm:pt modelId="{AEB72F8F-9A27-45B4-B28A-C384FECD9010}" type="pres">
      <dgm:prSet presAssocID="{CB6EBCFC-8330-4F9C-BDF9-7C9169BFDB64}" presName="level2Shape" presStyleLbl="node2" presStyleIdx="1" presStyleCnt="2"/>
      <dgm:spPr/>
      <dgm:t>
        <a:bodyPr/>
        <a:lstStyle/>
        <a:p>
          <a:endParaRPr lang="en-US"/>
        </a:p>
      </dgm:t>
    </dgm:pt>
    <dgm:pt modelId="{26F4B39F-41D8-42F6-8E3F-02608757E4BB}" type="pres">
      <dgm:prSet presAssocID="{CB6EBCFC-8330-4F9C-BDF9-7C9169BFDB64}" presName="hierChild3" presStyleCnt="0"/>
      <dgm:spPr/>
    </dgm:pt>
    <dgm:pt modelId="{9036570E-C929-4F2E-8667-634DFB7E8499}" type="pres">
      <dgm:prSet presAssocID="{CABCB66A-611B-4820-A5E0-43CAB61E148D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B08B0F8-56FE-4955-98B0-9C96AFDA8656}" type="pres">
      <dgm:prSet presAssocID="{1BC9346C-F2F4-4230-97B5-1A48BD5711E2}" presName="Name21" presStyleCnt="0"/>
      <dgm:spPr/>
    </dgm:pt>
    <dgm:pt modelId="{F9C608A7-DF4D-44BD-B95B-3B719FA2FD6A}" type="pres">
      <dgm:prSet presAssocID="{1BC9346C-F2F4-4230-97B5-1A48BD5711E2}" presName="level2Shape" presStyleLbl="node3" presStyleIdx="2" presStyleCnt="4"/>
      <dgm:spPr/>
      <dgm:t>
        <a:bodyPr/>
        <a:lstStyle/>
        <a:p>
          <a:endParaRPr lang="en-US"/>
        </a:p>
      </dgm:t>
    </dgm:pt>
    <dgm:pt modelId="{28011412-E482-40DE-8D74-DD1E1358B5B5}" type="pres">
      <dgm:prSet presAssocID="{1BC9346C-F2F4-4230-97B5-1A48BD5711E2}" presName="hierChild3" presStyleCnt="0"/>
      <dgm:spPr/>
    </dgm:pt>
    <dgm:pt modelId="{F7D3D7AF-A060-4F47-B0C5-509B765C9F2F}" type="pres">
      <dgm:prSet presAssocID="{2E4C594A-9832-43DA-9BD1-3FF6264847B5}" presName="Name19" presStyleLbl="parChTrans1D3" presStyleIdx="3" presStyleCnt="4"/>
      <dgm:spPr/>
      <dgm:t>
        <a:bodyPr/>
        <a:lstStyle/>
        <a:p>
          <a:endParaRPr lang="en-US"/>
        </a:p>
      </dgm:t>
    </dgm:pt>
    <dgm:pt modelId="{38923297-ED8C-44BB-855B-879DDD9C236C}" type="pres">
      <dgm:prSet presAssocID="{ED9FE0D6-6CE9-4791-8F50-D2E3D455AAF8}" presName="Name21" presStyleCnt="0"/>
      <dgm:spPr/>
    </dgm:pt>
    <dgm:pt modelId="{3CCAB796-DE08-41F0-9C28-66B4DFE89674}" type="pres">
      <dgm:prSet presAssocID="{ED9FE0D6-6CE9-4791-8F50-D2E3D455AAF8}" presName="level2Shape" presStyleLbl="node3" presStyleIdx="3" presStyleCnt="4"/>
      <dgm:spPr/>
      <dgm:t>
        <a:bodyPr/>
        <a:lstStyle/>
        <a:p>
          <a:endParaRPr lang="en-US"/>
        </a:p>
      </dgm:t>
    </dgm:pt>
    <dgm:pt modelId="{7546BF34-4E7B-4C1B-A90F-BDC23DF52EE7}" type="pres">
      <dgm:prSet presAssocID="{ED9FE0D6-6CE9-4791-8F50-D2E3D455AAF8}" presName="hierChild3" presStyleCnt="0"/>
      <dgm:spPr/>
    </dgm:pt>
    <dgm:pt modelId="{76A5D34C-44EA-4E11-A556-9B19C4F75350}" type="pres">
      <dgm:prSet presAssocID="{2FA5D26A-BB3F-4177-8CD0-D6254F3E156C}" presName="bgShapesFlow" presStyleCnt="0"/>
      <dgm:spPr/>
    </dgm:pt>
  </dgm:ptLst>
  <dgm:cxnLst>
    <dgm:cxn modelId="{7AF0F964-CBCD-43FA-B24E-509F98DB7852}" type="presOf" srcId="{E286F13B-C441-4E99-BF48-CA0BD89D29A6}" destId="{80E56D9E-6465-4F8E-9AD7-ECB8A5692641}" srcOrd="0" destOrd="0" presId="urn:microsoft.com/office/officeart/2005/8/layout/hierarchy6"/>
    <dgm:cxn modelId="{597DBCE2-5547-4490-9F83-97CF82772936}" srcId="{0365A917-453D-42F3-9A5C-6610FC4CE370}" destId="{E286F13B-C441-4E99-BF48-CA0BD89D29A6}" srcOrd="0" destOrd="0" parTransId="{667DF109-8187-49AF-BDAD-5448D9949493}" sibTransId="{E060B528-5E0E-4F7F-8B3C-AB7842D6C296}"/>
    <dgm:cxn modelId="{34FD310D-AD23-4E60-9798-722817D986BA}" srcId="{CB6EBCFC-8330-4F9C-BDF9-7C9169BFDB64}" destId="{1BC9346C-F2F4-4230-97B5-1A48BD5711E2}" srcOrd="0" destOrd="0" parTransId="{CABCB66A-611B-4820-A5E0-43CAB61E148D}" sibTransId="{2D458B1D-5585-4AA9-9897-A5E157F5C065}"/>
    <dgm:cxn modelId="{9CE9C9DD-9064-4E91-A197-9534F84D46FD}" srcId="{DF49E71B-81A1-4AEF-85AC-1A60C48224E4}" destId="{CB6EBCFC-8330-4F9C-BDF9-7C9169BFDB64}" srcOrd="1" destOrd="0" parTransId="{768FC38A-0233-4EA5-8960-7F5CC17254F3}" sibTransId="{DF81C223-291D-45AA-84B7-FF6554383AA8}"/>
    <dgm:cxn modelId="{2208743B-C8A1-40BD-8708-9C9E5BE93629}" type="presOf" srcId="{EF6CF6C2-F769-4A13-A428-5BFE5FC33D0C}" destId="{6A68F948-2533-4938-8B75-0316967F7DC7}" srcOrd="0" destOrd="0" presId="urn:microsoft.com/office/officeart/2005/8/layout/hierarchy6"/>
    <dgm:cxn modelId="{71623FBB-3267-4AA7-A9D5-2FC996CC870E}" type="presOf" srcId="{2E4C594A-9832-43DA-9BD1-3FF6264847B5}" destId="{F7D3D7AF-A060-4F47-B0C5-509B765C9F2F}" srcOrd="0" destOrd="0" presId="urn:microsoft.com/office/officeart/2005/8/layout/hierarchy6"/>
    <dgm:cxn modelId="{633A4F4D-A823-4FAA-A3FD-59A6CCBA6A60}" type="presOf" srcId="{DF49E71B-81A1-4AEF-85AC-1A60C48224E4}" destId="{BBD4D1A2-E3AD-421C-96D8-B9498EA8EAD2}" srcOrd="0" destOrd="0" presId="urn:microsoft.com/office/officeart/2005/8/layout/hierarchy6"/>
    <dgm:cxn modelId="{DFFFFB16-7445-409F-AA50-009703CBDD43}" type="presOf" srcId="{667DF109-8187-49AF-BDAD-5448D9949493}" destId="{C1A3984B-A1CF-4D19-B142-5BAD80E99923}" srcOrd="0" destOrd="0" presId="urn:microsoft.com/office/officeart/2005/8/layout/hierarchy6"/>
    <dgm:cxn modelId="{4518FCA4-22B3-4FFD-B81E-0903B5170987}" type="presOf" srcId="{BCE660AF-E2E4-4463-8C9E-684FAAD9CDDE}" destId="{45F93131-B09C-4AE0-A8EE-A43D20C370F6}" srcOrd="0" destOrd="0" presId="urn:microsoft.com/office/officeart/2005/8/layout/hierarchy6"/>
    <dgm:cxn modelId="{01A98B54-BB4C-4562-8A3F-161849541D31}" srcId="{2FA5D26A-BB3F-4177-8CD0-D6254F3E156C}" destId="{DF49E71B-81A1-4AEF-85AC-1A60C48224E4}" srcOrd="0" destOrd="0" parTransId="{F2022329-189C-4E29-85DB-91797A7A90A6}" sibTransId="{7D3F262D-16E3-43D8-BEB8-86DCD4A42879}"/>
    <dgm:cxn modelId="{B2B6055C-9B34-40AE-8F01-7947A4E99986}" type="presOf" srcId="{1BC9346C-F2F4-4230-97B5-1A48BD5711E2}" destId="{F9C608A7-DF4D-44BD-B95B-3B719FA2FD6A}" srcOrd="0" destOrd="0" presId="urn:microsoft.com/office/officeart/2005/8/layout/hierarchy6"/>
    <dgm:cxn modelId="{8BC93A14-D0AE-41AF-A9C0-C50097A8A84D}" type="presOf" srcId="{9CFDBD06-50ED-4982-8B95-FA6FE0824509}" destId="{1D970BFC-C649-47AB-9D15-45AA95B78311}" srcOrd="0" destOrd="0" presId="urn:microsoft.com/office/officeart/2005/8/layout/hierarchy6"/>
    <dgm:cxn modelId="{A3F9CFAE-9A2C-46F6-AA5C-D037C2DE9A11}" type="presOf" srcId="{8B66FE9E-AF89-4A80-8443-E827B223AFB8}" destId="{336D9910-AE99-4BE1-9708-6F98AF86F554}" srcOrd="0" destOrd="0" presId="urn:microsoft.com/office/officeart/2005/8/layout/hierarchy6"/>
    <dgm:cxn modelId="{C1111AAB-A3A1-4BFA-BC30-975A39E6FC7F}" type="presOf" srcId="{0365A917-453D-42F3-9A5C-6610FC4CE370}" destId="{2FFCF1E0-159C-44F7-B74E-B891AF844FEF}" srcOrd="0" destOrd="0" presId="urn:microsoft.com/office/officeart/2005/8/layout/hierarchy6"/>
    <dgm:cxn modelId="{8C9339B1-2E2A-4414-8903-00533DFD303A}" type="presOf" srcId="{2AC00BA4-FF7C-4E47-A6C8-3C33F5DDF448}" destId="{D8CAC40A-8D60-4771-B5A0-5FE15AD897E6}" srcOrd="0" destOrd="0" presId="urn:microsoft.com/office/officeart/2005/8/layout/hierarchy6"/>
    <dgm:cxn modelId="{C1D1AB26-B43E-44B6-8B69-239A67B785D0}" type="presOf" srcId="{ED9FE0D6-6CE9-4791-8F50-D2E3D455AAF8}" destId="{3CCAB796-DE08-41F0-9C28-66B4DFE89674}" srcOrd="0" destOrd="0" presId="urn:microsoft.com/office/officeart/2005/8/layout/hierarchy6"/>
    <dgm:cxn modelId="{643EDFA1-5BF8-4EC9-ABC4-1E22A925474C}" type="presOf" srcId="{768FC38A-0233-4EA5-8960-7F5CC17254F3}" destId="{201B03A6-4919-40EB-A80F-D7FC452C9B39}" srcOrd="0" destOrd="0" presId="urn:microsoft.com/office/officeart/2005/8/layout/hierarchy6"/>
    <dgm:cxn modelId="{C182C81A-B8E6-4D27-BC15-DF703D61AFE3}" srcId="{EF6CF6C2-F769-4A13-A428-5BFE5FC33D0C}" destId="{8B66FE9E-AF89-4A80-8443-E827B223AFB8}" srcOrd="1" destOrd="0" parTransId="{D9144841-A6E2-47E2-BF98-D796A12AF467}" sibTransId="{928C06DA-C3ED-492E-BCF6-752E6B3ADD10}"/>
    <dgm:cxn modelId="{D5550C82-975B-4B36-8EEB-A92BB9912744}" type="presOf" srcId="{CABCB66A-611B-4820-A5E0-43CAB61E148D}" destId="{9036570E-C929-4F2E-8667-634DFB7E8499}" srcOrd="0" destOrd="0" presId="urn:microsoft.com/office/officeart/2005/8/layout/hierarchy6"/>
    <dgm:cxn modelId="{4D495A11-8304-47AF-A6AE-3C3AF8F832E9}" srcId="{0365A917-453D-42F3-9A5C-6610FC4CE370}" destId="{9CFDBD06-50ED-4982-8B95-FA6FE0824509}" srcOrd="1" destOrd="0" parTransId="{2AC00BA4-FF7C-4E47-A6C8-3C33F5DDF448}" sibTransId="{5547C84D-3327-4727-BFCD-1EC7905130C0}"/>
    <dgm:cxn modelId="{B80014EC-3C4D-43E9-986F-05F96B3A0BFB}" type="presOf" srcId="{D9144841-A6E2-47E2-BF98-D796A12AF467}" destId="{DDCE1FEE-4821-4F15-9CAA-4F83205E08BF}" srcOrd="0" destOrd="0" presId="urn:microsoft.com/office/officeart/2005/8/layout/hierarchy6"/>
    <dgm:cxn modelId="{1DFA2CCB-C4E0-4B97-9D66-3072A858FA3E}" type="presOf" srcId="{2FA5D26A-BB3F-4177-8CD0-D6254F3E156C}" destId="{408B0DF9-0631-4542-A31B-23B08B550F62}" srcOrd="0" destOrd="0" presId="urn:microsoft.com/office/officeart/2005/8/layout/hierarchy6"/>
    <dgm:cxn modelId="{59FCFC40-933C-4A5D-A94E-0167A6B72BE4}" srcId="{EF6CF6C2-F769-4A13-A428-5BFE5FC33D0C}" destId="{0365A917-453D-42F3-9A5C-6610FC4CE370}" srcOrd="0" destOrd="0" parTransId="{7E5E49B0-870C-4EA1-8075-07283E104F95}" sibTransId="{5E8FBE7B-1E1C-460C-B9F5-18F1EDCDF9DC}"/>
    <dgm:cxn modelId="{C2E86D2A-2157-4661-AE14-B7EBDE5A0F8E}" srcId="{CB6EBCFC-8330-4F9C-BDF9-7C9169BFDB64}" destId="{ED9FE0D6-6CE9-4791-8F50-D2E3D455AAF8}" srcOrd="1" destOrd="0" parTransId="{2E4C594A-9832-43DA-9BD1-3FF6264847B5}" sibTransId="{EA52A11F-EBB2-40F7-8554-7862BF1149BA}"/>
    <dgm:cxn modelId="{F48D967E-1580-406F-A616-521121344433}" type="presOf" srcId="{7E5E49B0-870C-4EA1-8075-07283E104F95}" destId="{5F53313B-BA5D-4EC6-A9EB-B7BC8C80A94F}" srcOrd="0" destOrd="0" presId="urn:microsoft.com/office/officeart/2005/8/layout/hierarchy6"/>
    <dgm:cxn modelId="{C241BE73-5620-40B3-B7FB-C61873B31A44}" type="presOf" srcId="{CB6EBCFC-8330-4F9C-BDF9-7C9169BFDB64}" destId="{AEB72F8F-9A27-45B4-B28A-C384FECD9010}" srcOrd="0" destOrd="0" presId="urn:microsoft.com/office/officeart/2005/8/layout/hierarchy6"/>
    <dgm:cxn modelId="{1088F4A6-7478-4487-8A07-931E92986C62}" srcId="{DF49E71B-81A1-4AEF-85AC-1A60C48224E4}" destId="{EF6CF6C2-F769-4A13-A428-5BFE5FC33D0C}" srcOrd="0" destOrd="0" parTransId="{BCE660AF-E2E4-4463-8C9E-684FAAD9CDDE}" sibTransId="{32A5B30D-024E-4D58-BC0F-39955AF0638A}"/>
    <dgm:cxn modelId="{282375EF-5B63-4499-AC66-8CD64FB660E7}" type="presParOf" srcId="{408B0DF9-0631-4542-A31B-23B08B550F62}" destId="{6B7CDC3C-3BF8-4D92-8D57-447FEF72363A}" srcOrd="0" destOrd="0" presId="urn:microsoft.com/office/officeart/2005/8/layout/hierarchy6"/>
    <dgm:cxn modelId="{2239C694-784C-400B-BC09-BD606103AA56}" type="presParOf" srcId="{6B7CDC3C-3BF8-4D92-8D57-447FEF72363A}" destId="{2E278D75-BE7B-47CE-86B7-14F5FCE6BBEC}" srcOrd="0" destOrd="0" presId="urn:microsoft.com/office/officeart/2005/8/layout/hierarchy6"/>
    <dgm:cxn modelId="{CB57811C-7EAE-48A5-9053-D0DA1A9B1300}" type="presParOf" srcId="{2E278D75-BE7B-47CE-86B7-14F5FCE6BBEC}" destId="{5CBB620D-6C5F-4D14-8067-8E4D530CAF41}" srcOrd="0" destOrd="0" presId="urn:microsoft.com/office/officeart/2005/8/layout/hierarchy6"/>
    <dgm:cxn modelId="{74E8CD7B-3913-41A4-AFB8-FDE2CC80DCB1}" type="presParOf" srcId="{5CBB620D-6C5F-4D14-8067-8E4D530CAF41}" destId="{BBD4D1A2-E3AD-421C-96D8-B9498EA8EAD2}" srcOrd="0" destOrd="0" presId="urn:microsoft.com/office/officeart/2005/8/layout/hierarchy6"/>
    <dgm:cxn modelId="{A0150F75-FABA-4111-9796-CED07ED4B426}" type="presParOf" srcId="{5CBB620D-6C5F-4D14-8067-8E4D530CAF41}" destId="{A4E3C0D7-E937-4712-9BB2-28C80C1B5853}" srcOrd="1" destOrd="0" presId="urn:microsoft.com/office/officeart/2005/8/layout/hierarchy6"/>
    <dgm:cxn modelId="{A0099037-042A-4D15-8379-33A446D0F5E8}" type="presParOf" srcId="{A4E3C0D7-E937-4712-9BB2-28C80C1B5853}" destId="{45F93131-B09C-4AE0-A8EE-A43D20C370F6}" srcOrd="0" destOrd="0" presId="urn:microsoft.com/office/officeart/2005/8/layout/hierarchy6"/>
    <dgm:cxn modelId="{F469D69D-4348-4D80-BC6A-01CBE8D85369}" type="presParOf" srcId="{A4E3C0D7-E937-4712-9BB2-28C80C1B5853}" destId="{E4DA7A5C-B06F-43F1-B7E8-769F83848F36}" srcOrd="1" destOrd="0" presId="urn:microsoft.com/office/officeart/2005/8/layout/hierarchy6"/>
    <dgm:cxn modelId="{42027515-5913-45A0-A2DC-CA0EF17DFAB1}" type="presParOf" srcId="{E4DA7A5C-B06F-43F1-B7E8-769F83848F36}" destId="{6A68F948-2533-4938-8B75-0316967F7DC7}" srcOrd="0" destOrd="0" presId="urn:microsoft.com/office/officeart/2005/8/layout/hierarchy6"/>
    <dgm:cxn modelId="{DCD420AE-C972-4502-990E-80D470EE0E44}" type="presParOf" srcId="{E4DA7A5C-B06F-43F1-B7E8-769F83848F36}" destId="{1E0D51BF-15C1-44A7-95DB-F30983B907CF}" srcOrd="1" destOrd="0" presId="urn:microsoft.com/office/officeart/2005/8/layout/hierarchy6"/>
    <dgm:cxn modelId="{4FE00BB4-2493-4A11-8571-66043D3CCB89}" type="presParOf" srcId="{1E0D51BF-15C1-44A7-95DB-F30983B907CF}" destId="{5F53313B-BA5D-4EC6-A9EB-B7BC8C80A94F}" srcOrd="0" destOrd="0" presId="urn:microsoft.com/office/officeart/2005/8/layout/hierarchy6"/>
    <dgm:cxn modelId="{1D9CD52F-0CEB-4206-B723-5783A1D2CB36}" type="presParOf" srcId="{1E0D51BF-15C1-44A7-95DB-F30983B907CF}" destId="{7F5E34D3-6043-4633-B6C4-7D1D9FF44BFE}" srcOrd="1" destOrd="0" presId="urn:microsoft.com/office/officeart/2005/8/layout/hierarchy6"/>
    <dgm:cxn modelId="{2B5EC485-81E8-4C0D-922D-358A00952F53}" type="presParOf" srcId="{7F5E34D3-6043-4633-B6C4-7D1D9FF44BFE}" destId="{2FFCF1E0-159C-44F7-B74E-B891AF844FEF}" srcOrd="0" destOrd="0" presId="urn:microsoft.com/office/officeart/2005/8/layout/hierarchy6"/>
    <dgm:cxn modelId="{2473761D-49A1-46C4-BDDE-3441DDC48916}" type="presParOf" srcId="{7F5E34D3-6043-4633-B6C4-7D1D9FF44BFE}" destId="{D274F35B-97E8-49B4-8ABD-3715CA98495E}" srcOrd="1" destOrd="0" presId="urn:microsoft.com/office/officeart/2005/8/layout/hierarchy6"/>
    <dgm:cxn modelId="{7F7DCBBD-306D-42C2-BC54-1AF29E58DCE2}" type="presParOf" srcId="{D274F35B-97E8-49B4-8ABD-3715CA98495E}" destId="{C1A3984B-A1CF-4D19-B142-5BAD80E99923}" srcOrd="0" destOrd="0" presId="urn:microsoft.com/office/officeart/2005/8/layout/hierarchy6"/>
    <dgm:cxn modelId="{CA7D407C-1353-4409-AEC0-95A54732BCE1}" type="presParOf" srcId="{D274F35B-97E8-49B4-8ABD-3715CA98495E}" destId="{CD085EA1-E030-435C-8E7C-037896B3B9BF}" srcOrd="1" destOrd="0" presId="urn:microsoft.com/office/officeart/2005/8/layout/hierarchy6"/>
    <dgm:cxn modelId="{00F7D0A8-B815-4915-B2A2-FF64F31994B3}" type="presParOf" srcId="{CD085EA1-E030-435C-8E7C-037896B3B9BF}" destId="{80E56D9E-6465-4F8E-9AD7-ECB8A5692641}" srcOrd="0" destOrd="0" presId="urn:microsoft.com/office/officeart/2005/8/layout/hierarchy6"/>
    <dgm:cxn modelId="{6CFF2B34-1D47-479C-9C78-AAFD99C74BA4}" type="presParOf" srcId="{CD085EA1-E030-435C-8E7C-037896B3B9BF}" destId="{08909C30-1AAF-48A7-A5E3-37EABF13213E}" srcOrd="1" destOrd="0" presId="urn:microsoft.com/office/officeart/2005/8/layout/hierarchy6"/>
    <dgm:cxn modelId="{279FAD19-BA26-4FD6-AE21-70B76232806D}" type="presParOf" srcId="{D274F35B-97E8-49B4-8ABD-3715CA98495E}" destId="{D8CAC40A-8D60-4771-B5A0-5FE15AD897E6}" srcOrd="2" destOrd="0" presId="urn:microsoft.com/office/officeart/2005/8/layout/hierarchy6"/>
    <dgm:cxn modelId="{DF7FD4D5-C590-48AA-AAAA-ECC95633FE25}" type="presParOf" srcId="{D274F35B-97E8-49B4-8ABD-3715CA98495E}" destId="{36D8F369-222F-4826-8C90-B327D76C9DAE}" srcOrd="3" destOrd="0" presId="urn:microsoft.com/office/officeart/2005/8/layout/hierarchy6"/>
    <dgm:cxn modelId="{FA4C56A5-6987-4863-8ABF-A401AAA18FB4}" type="presParOf" srcId="{36D8F369-222F-4826-8C90-B327D76C9DAE}" destId="{1D970BFC-C649-47AB-9D15-45AA95B78311}" srcOrd="0" destOrd="0" presId="urn:microsoft.com/office/officeart/2005/8/layout/hierarchy6"/>
    <dgm:cxn modelId="{31FF7DF7-270B-4C1B-939F-858AB081362C}" type="presParOf" srcId="{36D8F369-222F-4826-8C90-B327D76C9DAE}" destId="{B5013F90-CBCB-43FB-9BF4-3FFFB7F5CC97}" srcOrd="1" destOrd="0" presId="urn:microsoft.com/office/officeart/2005/8/layout/hierarchy6"/>
    <dgm:cxn modelId="{079908E1-E261-4C29-8DDD-C84C582E2033}" type="presParOf" srcId="{1E0D51BF-15C1-44A7-95DB-F30983B907CF}" destId="{DDCE1FEE-4821-4F15-9CAA-4F83205E08BF}" srcOrd="2" destOrd="0" presId="urn:microsoft.com/office/officeart/2005/8/layout/hierarchy6"/>
    <dgm:cxn modelId="{9443A468-EFE6-4D41-9B57-758951273036}" type="presParOf" srcId="{1E0D51BF-15C1-44A7-95DB-F30983B907CF}" destId="{43EE58EA-AD5A-44BB-8A7F-B89273278B8B}" srcOrd="3" destOrd="0" presId="urn:microsoft.com/office/officeart/2005/8/layout/hierarchy6"/>
    <dgm:cxn modelId="{FCD44C3F-BD6A-4525-94DC-FF110EE2A146}" type="presParOf" srcId="{43EE58EA-AD5A-44BB-8A7F-B89273278B8B}" destId="{336D9910-AE99-4BE1-9708-6F98AF86F554}" srcOrd="0" destOrd="0" presId="urn:microsoft.com/office/officeart/2005/8/layout/hierarchy6"/>
    <dgm:cxn modelId="{B9C393C7-8E13-4E0D-BD5E-38369E32D0CC}" type="presParOf" srcId="{43EE58EA-AD5A-44BB-8A7F-B89273278B8B}" destId="{C0D5E593-4D0F-4DC2-8B3F-9A71171A9A81}" srcOrd="1" destOrd="0" presId="urn:microsoft.com/office/officeart/2005/8/layout/hierarchy6"/>
    <dgm:cxn modelId="{549F98F0-7180-49A9-8580-491A35A1FA8F}" type="presParOf" srcId="{A4E3C0D7-E937-4712-9BB2-28C80C1B5853}" destId="{201B03A6-4919-40EB-A80F-D7FC452C9B39}" srcOrd="2" destOrd="0" presId="urn:microsoft.com/office/officeart/2005/8/layout/hierarchy6"/>
    <dgm:cxn modelId="{964E4886-504C-466F-B9B1-BB065AA582A8}" type="presParOf" srcId="{A4E3C0D7-E937-4712-9BB2-28C80C1B5853}" destId="{97CDCD4A-68AB-44B8-BCF1-F5EC71536CA7}" srcOrd="3" destOrd="0" presId="urn:microsoft.com/office/officeart/2005/8/layout/hierarchy6"/>
    <dgm:cxn modelId="{23D84012-CF38-453B-9A85-135421EDC248}" type="presParOf" srcId="{97CDCD4A-68AB-44B8-BCF1-F5EC71536CA7}" destId="{AEB72F8F-9A27-45B4-B28A-C384FECD9010}" srcOrd="0" destOrd="0" presId="urn:microsoft.com/office/officeart/2005/8/layout/hierarchy6"/>
    <dgm:cxn modelId="{A8561CD5-E6AB-4ECF-BE48-66E97ACD8AB5}" type="presParOf" srcId="{97CDCD4A-68AB-44B8-BCF1-F5EC71536CA7}" destId="{26F4B39F-41D8-42F6-8E3F-02608757E4BB}" srcOrd="1" destOrd="0" presId="urn:microsoft.com/office/officeart/2005/8/layout/hierarchy6"/>
    <dgm:cxn modelId="{DDC6B441-260A-442A-8F44-B3DAE30C4ECE}" type="presParOf" srcId="{26F4B39F-41D8-42F6-8E3F-02608757E4BB}" destId="{9036570E-C929-4F2E-8667-634DFB7E8499}" srcOrd="0" destOrd="0" presId="urn:microsoft.com/office/officeart/2005/8/layout/hierarchy6"/>
    <dgm:cxn modelId="{0D2B80B1-161C-49F2-98C2-C9FAB18A3A96}" type="presParOf" srcId="{26F4B39F-41D8-42F6-8E3F-02608757E4BB}" destId="{9B08B0F8-56FE-4955-98B0-9C96AFDA8656}" srcOrd="1" destOrd="0" presId="urn:microsoft.com/office/officeart/2005/8/layout/hierarchy6"/>
    <dgm:cxn modelId="{88C38825-9B08-49E9-B3BE-82925D4D98E7}" type="presParOf" srcId="{9B08B0F8-56FE-4955-98B0-9C96AFDA8656}" destId="{F9C608A7-DF4D-44BD-B95B-3B719FA2FD6A}" srcOrd="0" destOrd="0" presId="urn:microsoft.com/office/officeart/2005/8/layout/hierarchy6"/>
    <dgm:cxn modelId="{2CEEB3F3-C563-4425-B019-975A59D179BD}" type="presParOf" srcId="{9B08B0F8-56FE-4955-98B0-9C96AFDA8656}" destId="{28011412-E482-40DE-8D74-DD1E1358B5B5}" srcOrd="1" destOrd="0" presId="urn:microsoft.com/office/officeart/2005/8/layout/hierarchy6"/>
    <dgm:cxn modelId="{7C846930-3F6E-4556-B93C-D8915F145975}" type="presParOf" srcId="{26F4B39F-41D8-42F6-8E3F-02608757E4BB}" destId="{F7D3D7AF-A060-4F47-B0C5-509B765C9F2F}" srcOrd="2" destOrd="0" presId="urn:microsoft.com/office/officeart/2005/8/layout/hierarchy6"/>
    <dgm:cxn modelId="{F47D362C-7624-4743-B6AF-08FA8C77A451}" type="presParOf" srcId="{26F4B39F-41D8-42F6-8E3F-02608757E4BB}" destId="{38923297-ED8C-44BB-855B-879DDD9C236C}" srcOrd="3" destOrd="0" presId="urn:microsoft.com/office/officeart/2005/8/layout/hierarchy6"/>
    <dgm:cxn modelId="{C24C822D-FAD0-4384-A573-168168DC7D82}" type="presParOf" srcId="{38923297-ED8C-44BB-855B-879DDD9C236C}" destId="{3CCAB796-DE08-41F0-9C28-66B4DFE89674}" srcOrd="0" destOrd="0" presId="urn:microsoft.com/office/officeart/2005/8/layout/hierarchy6"/>
    <dgm:cxn modelId="{BB736E5B-274E-43C8-92DC-C95599E6F058}" type="presParOf" srcId="{38923297-ED8C-44BB-855B-879DDD9C236C}" destId="{7546BF34-4E7B-4C1B-A90F-BDC23DF52EE7}" srcOrd="1" destOrd="0" presId="urn:microsoft.com/office/officeart/2005/8/layout/hierarchy6"/>
    <dgm:cxn modelId="{65F2E669-850C-4313-8DFA-3FD095C3D5FC}" type="presParOf" srcId="{408B0DF9-0631-4542-A31B-23B08B550F62}" destId="{76A5D34C-44EA-4E11-A556-9B19C4F7535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4D1A2-E3AD-421C-96D8-B9498EA8EAD2}">
      <dsp:nvSpPr>
        <dsp:cNvPr id="0" name=""/>
        <dsp:cNvSpPr/>
      </dsp:nvSpPr>
      <dsp:spPr>
        <a:xfrm>
          <a:off x="2899023" y="582"/>
          <a:ext cx="851296" cy="567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</a:t>
          </a:r>
          <a:endParaRPr lang="en-US" sz="2400" kern="1200" dirty="0"/>
        </a:p>
      </dsp:txBody>
      <dsp:txXfrm>
        <a:off x="2915645" y="17204"/>
        <a:ext cx="818052" cy="534287"/>
      </dsp:txXfrm>
    </dsp:sp>
    <dsp:sp modelId="{45F93131-B09C-4AE0-A8EE-A43D20C370F6}">
      <dsp:nvSpPr>
        <dsp:cNvPr id="0" name=""/>
        <dsp:cNvSpPr/>
      </dsp:nvSpPr>
      <dsp:spPr>
        <a:xfrm>
          <a:off x="2217985" y="568113"/>
          <a:ext cx="1106685" cy="227012"/>
        </a:xfrm>
        <a:custGeom>
          <a:avLst/>
          <a:gdLst/>
          <a:ahLst/>
          <a:cxnLst/>
          <a:rect l="0" t="0" r="0" b="0"/>
          <a:pathLst>
            <a:path>
              <a:moveTo>
                <a:pt x="1106685" y="0"/>
              </a:moveTo>
              <a:lnTo>
                <a:pt x="1106685" y="113506"/>
              </a:lnTo>
              <a:lnTo>
                <a:pt x="0" y="113506"/>
              </a:lnTo>
              <a:lnTo>
                <a:pt x="0" y="22701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8F948-2533-4938-8B75-0316967F7DC7}">
      <dsp:nvSpPr>
        <dsp:cNvPr id="0" name=""/>
        <dsp:cNvSpPr/>
      </dsp:nvSpPr>
      <dsp:spPr>
        <a:xfrm>
          <a:off x="1792337" y="795126"/>
          <a:ext cx="851296" cy="567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</a:t>
          </a:r>
          <a:endParaRPr lang="en-US" sz="2400" kern="1200" dirty="0"/>
        </a:p>
      </dsp:txBody>
      <dsp:txXfrm>
        <a:off x="1808959" y="811748"/>
        <a:ext cx="818052" cy="534287"/>
      </dsp:txXfrm>
    </dsp:sp>
    <dsp:sp modelId="{5F53313B-BA5D-4EC6-A9EB-B7BC8C80A94F}">
      <dsp:nvSpPr>
        <dsp:cNvPr id="0" name=""/>
        <dsp:cNvSpPr/>
      </dsp:nvSpPr>
      <dsp:spPr>
        <a:xfrm>
          <a:off x="1664642" y="1362657"/>
          <a:ext cx="553342" cy="227012"/>
        </a:xfrm>
        <a:custGeom>
          <a:avLst/>
          <a:gdLst/>
          <a:ahLst/>
          <a:cxnLst/>
          <a:rect l="0" t="0" r="0" b="0"/>
          <a:pathLst>
            <a:path>
              <a:moveTo>
                <a:pt x="553342" y="0"/>
              </a:moveTo>
              <a:lnTo>
                <a:pt x="553342" y="113506"/>
              </a:lnTo>
              <a:lnTo>
                <a:pt x="0" y="113506"/>
              </a:lnTo>
              <a:lnTo>
                <a:pt x="0" y="22701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FCF1E0-159C-44F7-B74E-B891AF844FEF}">
      <dsp:nvSpPr>
        <dsp:cNvPr id="0" name=""/>
        <dsp:cNvSpPr/>
      </dsp:nvSpPr>
      <dsp:spPr>
        <a:xfrm>
          <a:off x="1238994" y="1589670"/>
          <a:ext cx="851296" cy="567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</a:t>
          </a:r>
          <a:endParaRPr lang="en-US" sz="2400" kern="1200" dirty="0"/>
        </a:p>
      </dsp:txBody>
      <dsp:txXfrm>
        <a:off x="1255616" y="1606292"/>
        <a:ext cx="818052" cy="534287"/>
      </dsp:txXfrm>
    </dsp:sp>
    <dsp:sp modelId="{C1A3984B-A1CF-4D19-B142-5BAD80E99923}">
      <dsp:nvSpPr>
        <dsp:cNvPr id="0" name=""/>
        <dsp:cNvSpPr/>
      </dsp:nvSpPr>
      <dsp:spPr>
        <a:xfrm>
          <a:off x="1111299" y="2157201"/>
          <a:ext cx="553342" cy="227012"/>
        </a:xfrm>
        <a:custGeom>
          <a:avLst/>
          <a:gdLst/>
          <a:ahLst/>
          <a:cxnLst/>
          <a:rect l="0" t="0" r="0" b="0"/>
          <a:pathLst>
            <a:path>
              <a:moveTo>
                <a:pt x="553342" y="0"/>
              </a:moveTo>
              <a:lnTo>
                <a:pt x="553342" y="113506"/>
              </a:lnTo>
              <a:lnTo>
                <a:pt x="0" y="113506"/>
              </a:lnTo>
              <a:lnTo>
                <a:pt x="0" y="22701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56D9E-6465-4F8E-9AD7-ECB8A5692641}">
      <dsp:nvSpPr>
        <dsp:cNvPr id="0" name=""/>
        <dsp:cNvSpPr/>
      </dsp:nvSpPr>
      <dsp:spPr>
        <a:xfrm>
          <a:off x="685651" y="2384214"/>
          <a:ext cx="851296" cy="567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</a:t>
          </a:r>
          <a:endParaRPr lang="en-US" sz="2400" kern="1200" dirty="0"/>
        </a:p>
      </dsp:txBody>
      <dsp:txXfrm>
        <a:off x="702273" y="2400836"/>
        <a:ext cx="818052" cy="534287"/>
      </dsp:txXfrm>
    </dsp:sp>
    <dsp:sp modelId="{D8CAC40A-8D60-4771-B5A0-5FE15AD897E6}">
      <dsp:nvSpPr>
        <dsp:cNvPr id="0" name=""/>
        <dsp:cNvSpPr/>
      </dsp:nvSpPr>
      <dsp:spPr>
        <a:xfrm>
          <a:off x="1664642" y="2157201"/>
          <a:ext cx="553342" cy="227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506"/>
              </a:lnTo>
              <a:lnTo>
                <a:pt x="553342" y="113506"/>
              </a:lnTo>
              <a:lnTo>
                <a:pt x="553342" y="22701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970BFC-C649-47AB-9D15-45AA95B78311}">
      <dsp:nvSpPr>
        <dsp:cNvPr id="0" name=""/>
        <dsp:cNvSpPr/>
      </dsp:nvSpPr>
      <dsp:spPr>
        <a:xfrm>
          <a:off x="1792337" y="2384214"/>
          <a:ext cx="851296" cy="567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</a:t>
          </a:r>
          <a:endParaRPr lang="en-US" sz="2400" kern="1200" dirty="0"/>
        </a:p>
      </dsp:txBody>
      <dsp:txXfrm>
        <a:off x="1808959" y="2400836"/>
        <a:ext cx="818052" cy="534287"/>
      </dsp:txXfrm>
    </dsp:sp>
    <dsp:sp modelId="{DDCE1FEE-4821-4F15-9CAA-4F83205E08BF}">
      <dsp:nvSpPr>
        <dsp:cNvPr id="0" name=""/>
        <dsp:cNvSpPr/>
      </dsp:nvSpPr>
      <dsp:spPr>
        <a:xfrm>
          <a:off x="2217985" y="1362657"/>
          <a:ext cx="553342" cy="227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506"/>
              </a:lnTo>
              <a:lnTo>
                <a:pt x="553342" y="113506"/>
              </a:lnTo>
              <a:lnTo>
                <a:pt x="553342" y="22701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D9910-AE99-4BE1-9708-6F98AF86F554}">
      <dsp:nvSpPr>
        <dsp:cNvPr id="0" name=""/>
        <dsp:cNvSpPr/>
      </dsp:nvSpPr>
      <dsp:spPr>
        <a:xfrm>
          <a:off x="2345680" y="1589670"/>
          <a:ext cx="851296" cy="567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</a:t>
          </a:r>
          <a:endParaRPr lang="en-US" sz="2400" kern="1200" dirty="0"/>
        </a:p>
      </dsp:txBody>
      <dsp:txXfrm>
        <a:off x="2362302" y="1606292"/>
        <a:ext cx="818052" cy="534287"/>
      </dsp:txXfrm>
    </dsp:sp>
    <dsp:sp modelId="{201B03A6-4919-40EB-A80F-D7FC452C9B39}">
      <dsp:nvSpPr>
        <dsp:cNvPr id="0" name=""/>
        <dsp:cNvSpPr/>
      </dsp:nvSpPr>
      <dsp:spPr>
        <a:xfrm>
          <a:off x="3324671" y="568113"/>
          <a:ext cx="1106685" cy="227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506"/>
              </a:lnTo>
              <a:lnTo>
                <a:pt x="1106685" y="113506"/>
              </a:lnTo>
              <a:lnTo>
                <a:pt x="1106685" y="22701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72F8F-9A27-45B4-B28A-C384FECD9010}">
      <dsp:nvSpPr>
        <dsp:cNvPr id="0" name=""/>
        <dsp:cNvSpPr/>
      </dsp:nvSpPr>
      <dsp:spPr>
        <a:xfrm>
          <a:off x="4005708" y="795126"/>
          <a:ext cx="851296" cy="567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</a:t>
          </a:r>
          <a:endParaRPr lang="en-US" sz="2400" kern="1200" dirty="0"/>
        </a:p>
      </dsp:txBody>
      <dsp:txXfrm>
        <a:off x="4022330" y="811748"/>
        <a:ext cx="818052" cy="534287"/>
      </dsp:txXfrm>
    </dsp:sp>
    <dsp:sp modelId="{9036570E-C929-4F2E-8667-634DFB7E8499}">
      <dsp:nvSpPr>
        <dsp:cNvPr id="0" name=""/>
        <dsp:cNvSpPr/>
      </dsp:nvSpPr>
      <dsp:spPr>
        <a:xfrm>
          <a:off x="3878014" y="1362657"/>
          <a:ext cx="553342" cy="227012"/>
        </a:xfrm>
        <a:custGeom>
          <a:avLst/>
          <a:gdLst/>
          <a:ahLst/>
          <a:cxnLst/>
          <a:rect l="0" t="0" r="0" b="0"/>
          <a:pathLst>
            <a:path>
              <a:moveTo>
                <a:pt x="553342" y="0"/>
              </a:moveTo>
              <a:lnTo>
                <a:pt x="553342" y="113506"/>
              </a:lnTo>
              <a:lnTo>
                <a:pt x="0" y="113506"/>
              </a:lnTo>
              <a:lnTo>
                <a:pt x="0" y="22701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C608A7-DF4D-44BD-B95B-3B719FA2FD6A}">
      <dsp:nvSpPr>
        <dsp:cNvPr id="0" name=""/>
        <dsp:cNvSpPr/>
      </dsp:nvSpPr>
      <dsp:spPr>
        <a:xfrm>
          <a:off x="3452366" y="1589670"/>
          <a:ext cx="851296" cy="567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</a:t>
          </a:r>
          <a:endParaRPr lang="en-US" sz="2400" kern="1200" dirty="0"/>
        </a:p>
      </dsp:txBody>
      <dsp:txXfrm>
        <a:off x="3468988" y="1606292"/>
        <a:ext cx="818052" cy="534287"/>
      </dsp:txXfrm>
    </dsp:sp>
    <dsp:sp modelId="{F7D3D7AF-A060-4F47-B0C5-509B765C9F2F}">
      <dsp:nvSpPr>
        <dsp:cNvPr id="0" name=""/>
        <dsp:cNvSpPr/>
      </dsp:nvSpPr>
      <dsp:spPr>
        <a:xfrm>
          <a:off x="4431357" y="1362657"/>
          <a:ext cx="553342" cy="227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506"/>
              </a:lnTo>
              <a:lnTo>
                <a:pt x="553342" y="113506"/>
              </a:lnTo>
              <a:lnTo>
                <a:pt x="553342" y="22701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AB796-DE08-41F0-9C28-66B4DFE89674}">
      <dsp:nvSpPr>
        <dsp:cNvPr id="0" name=""/>
        <dsp:cNvSpPr/>
      </dsp:nvSpPr>
      <dsp:spPr>
        <a:xfrm>
          <a:off x="4559051" y="1589670"/>
          <a:ext cx="851296" cy="567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</a:t>
          </a:r>
          <a:endParaRPr lang="en-US" sz="2400" kern="1200" dirty="0"/>
        </a:p>
      </dsp:txBody>
      <dsp:txXfrm>
        <a:off x="4575673" y="1606292"/>
        <a:ext cx="818052" cy="5342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4D1A2-E3AD-421C-96D8-B9498EA8EAD2}">
      <dsp:nvSpPr>
        <dsp:cNvPr id="0" name=""/>
        <dsp:cNvSpPr/>
      </dsp:nvSpPr>
      <dsp:spPr>
        <a:xfrm>
          <a:off x="2899023" y="582"/>
          <a:ext cx="851296" cy="567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</a:t>
          </a:r>
          <a:endParaRPr lang="en-US" sz="2400" kern="1200" dirty="0"/>
        </a:p>
      </dsp:txBody>
      <dsp:txXfrm>
        <a:off x="2915645" y="17204"/>
        <a:ext cx="818052" cy="534287"/>
      </dsp:txXfrm>
    </dsp:sp>
    <dsp:sp modelId="{45F93131-B09C-4AE0-A8EE-A43D20C370F6}">
      <dsp:nvSpPr>
        <dsp:cNvPr id="0" name=""/>
        <dsp:cNvSpPr/>
      </dsp:nvSpPr>
      <dsp:spPr>
        <a:xfrm>
          <a:off x="2217985" y="568113"/>
          <a:ext cx="1106685" cy="227012"/>
        </a:xfrm>
        <a:custGeom>
          <a:avLst/>
          <a:gdLst/>
          <a:ahLst/>
          <a:cxnLst/>
          <a:rect l="0" t="0" r="0" b="0"/>
          <a:pathLst>
            <a:path>
              <a:moveTo>
                <a:pt x="1106685" y="0"/>
              </a:moveTo>
              <a:lnTo>
                <a:pt x="1106685" y="113506"/>
              </a:lnTo>
              <a:lnTo>
                <a:pt x="0" y="113506"/>
              </a:lnTo>
              <a:lnTo>
                <a:pt x="0" y="22701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8F948-2533-4938-8B75-0316967F7DC7}">
      <dsp:nvSpPr>
        <dsp:cNvPr id="0" name=""/>
        <dsp:cNvSpPr/>
      </dsp:nvSpPr>
      <dsp:spPr>
        <a:xfrm>
          <a:off x="1792337" y="795126"/>
          <a:ext cx="851296" cy="567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</a:t>
          </a:r>
          <a:endParaRPr lang="en-US" sz="2400" kern="1200" dirty="0"/>
        </a:p>
      </dsp:txBody>
      <dsp:txXfrm>
        <a:off x="1808959" y="811748"/>
        <a:ext cx="818052" cy="534287"/>
      </dsp:txXfrm>
    </dsp:sp>
    <dsp:sp modelId="{5F53313B-BA5D-4EC6-A9EB-B7BC8C80A94F}">
      <dsp:nvSpPr>
        <dsp:cNvPr id="0" name=""/>
        <dsp:cNvSpPr/>
      </dsp:nvSpPr>
      <dsp:spPr>
        <a:xfrm>
          <a:off x="1664642" y="1362657"/>
          <a:ext cx="553342" cy="227012"/>
        </a:xfrm>
        <a:custGeom>
          <a:avLst/>
          <a:gdLst/>
          <a:ahLst/>
          <a:cxnLst/>
          <a:rect l="0" t="0" r="0" b="0"/>
          <a:pathLst>
            <a:path>
              <a:moveTo>
                <a:pt x="553342" y="0"/>
              </a:moveTo>
              <a:lnTo>
                <a:pt x="553342" y="113506"/>
              </a:lnTo>
              <a:lnTo>
                <a:pt x="0" y="113506"/>
              </a:lnTo>
              <a:lnTo>
                <a:pt x="0" y="22701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FCF1E0-159C-44F7-B74E-B891AF844FEF}">
      <dsp:nvSpPr>
        <dsp:cNvPr id="0" name=""/>
        <dsp:cNvSpPr/>
      </dsp:nvSpPr>
      <dsp:spPr>
        <a:xfrm>
          <a:off x="1238994" y="1589670"/>
          <a:ext cx="851296" cy="567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</a:t>
          </a:r>
          <a:endParaRPr lang="en-US" sz="2400" kern="1200" dirty="0"/>
        </a:p>
      </dsp:txBody>
      <dsp:txXfrm>
        <a:off x="1255616" y="1606292"/>
        <a:ext cx="818052" cy="534287"/>
      </dsp:txXfrm>
    </dsp:sp>
    <dsp:sp modelId="{C1A3984B-A1CF-4D19-B142-5BAD80E99923}">
      <dsp:nvSpPr>
        <dsp:cNvPr id="0" name=""/>
        <dsp:cNvSpPr/>
      </dsp:nvSpPr>
      <dsp:spPr>
        <a:xfrm>
          <a:off x="1111299" y="2157201"/>
          <a:ext cx="553342" cy="227012"/>
        </a:xfrm>
        <a:custGeom>
          <a:avLst/>
          <a:gdLst/>
          <a:ahLst/>
          <a:cxnLst/>
          <a:rect l="0" t="0" r="0" b="0"/>
          <a:pathLst>
            <a:path>
              <a:moveTo>
                <a:pt x="553342" y="0"/>
              </a:moveTo>
              <a:lnTo>
                <a:pt x="553342" y="113506"/>
              </a:lnTo>
              <a:lnTo>
                <a:pt x="0" y="113506"/>
              </a:lnTo>
              <a:lnTo>
                <a:pt x="0" y="22701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56D9E-6465-4F8E-9AD7-ECB8A5692641}">
      <dsp:nvSpPr>
        <dsp:cNvPr id="0" name=""/>
        <dsp:cNvSpPr/>
      </dsp:nvSpPr>
      <dsp:spPr>
        <a:xfrm>
          <a:off x="685651" y="2384214"/>
          <a:ext cx="851296" cy="567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</a:t>
          </a:r>
          <a:endParaRPr lang="en-US" sz="2400" kern="1200" dirty="0"/>
        </a:p>
      </dsp:txBody>
      <dsp:txXfrm>
        <a:off x="702273" y="2400836"/>
        <a:ext cx="818052" cy="534287"/>
      </dsp:txXfrm>
    </dsp:sp>
    <dsp:sp modelId="{D8CAC40A-8D60-4771-B5A0-5FE15AD897E6}">
      <dsp:nvSpPr>
        <dsp:cNvPr id="0" name=""/>
        <dsp:cNvSpPr/>
      </dsp:nvSpPr>
      <dsp:spPr>
        <a:xfrm>
          <a:off x="1664642" y="2157201"/>
          <a:ext cx="553342" cy="227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506"/>
              </a:lnTo>
              <a:lnTo>
                <a:pt x="553342" y="113506"/>
              </a:lnTo>
              <a:lnTo>
                <a:pt x="553342" y="22701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970BFC-C649-47AB-9D15-45AA95B78311}">
      <dsp:nvSpPr>
        <dsp:cNvPr id="0" name=""/>
        <dsp:cNvSpPr/>
      </dsp:nvSpPr>
      <dsp:spPr>
        <a:xfrm>
          <a:off x="1792337" y="2384214"/>
          <a:ext cx="851296" cy="567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</a:t>
          </a:r>
          <a:endParaRPr lang="en-US" sz="2400" kern="1200" dirty="0"/>
        </a:p>
      </dsp:txBody>
      <dsp:txXfrm>
        <a:off x="1808959" y="2400836"/>
        <a:ext cx="818052" cy="534287"/>
      </dsp:txXfrm>
    </dsp:sp>
    <dsp:sp modelId="{DDCE1FEE-4821-4F15-9CAA-4F83205E08BF}">
      <dsp:nvSpPr>
        <dsp:cNvPr id="0" name=""/>
        <dsp:cNvSpPr/>
      </dsp:nvSpPr>
      <dsp:spPr>
        <a:xfrm>
          <a:off x="2217985" y="1362657"/>
          <a:ext cx="553342" cy="227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506"/>
              </a:lnTo>
              <a:lnTo>
                <a:pt x="553342" y="113506"/>
              </a:lnTo>
              <a:lnTo>
                <a:pt x="553342" y="22701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D9910-AE99-4BE1-9708-6F98AF86F554}">
      <dsp:nvSpPr>
        <dsp:cNvPr id="0" name=""/>
        <dsp:cNvSpPr/>
      </dsp:nvSpPr>
      <dsp:spPr>
        <a:xfrm>
          <a:off x="2345680" y="1589670"/>
          <a:ext cx="851296" cy="567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</a:t>
          </a:r>
          <a:endParaRPr lang="en-US" sz="2400" kern="1200" dirty="0"/>
        </a:p>
      </dsp:txBody>
      <dsp:txXfrm>
        <a:off x="2362302" y="1606292"/>
        <a:ext cx="818052" cy="534287"/>
      </dsp:txXfrm>
    </dsp:sp>
    <dsp:sp modelId="{201B03A6-4919-40EB-A80F-D7FC452C9B39}">
      <dsp:nvSpPr>
        <dsp:cNvPr id="0" name=""/>
        <dsp:cNvSpPr/>
      </dsp:nvSpPr>
      <dsp:spPr>
        <a:xfrm>
          <a:off x="3324671" y="568113"/>
          <a:ext cx="1106685" cy="227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506"/>
              </a:lnTo>
              <a:lnTo>
                <a:pt x="1106685" y="113506"/>
              </a:lnTo>
              <a:lnTo>
                <a:pt x="1106685" y="22701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72F8F-9A27-45B4-B28A-C384FECD9010}">
      <dsp:nvSpPr>
        <dsp:cNvPr id="0" name=""/>
        <dsp:cNvSpPr/>
      </dsp:nvSpPr>
      <dsp:spPr>
        <a:xfrm>
          <a:off x="4005708" y="795126"/>
          <a:ext cx="851296" cy="567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</a:t>
          </a:r>
          <a:endParaRPr lang="en-US" sz="2400" kern="1200" dirty="0"/>
        </a:p>
      </dsp:txBody>
      <dsp:txXfrm>
        <a:off x="4022330" y="811748"/>
        <a:ext cx="818052" cy="534287"/>
      </dsp:txXfrm>
    </dsp:sp>
    <dsp:sp modelId="{9036570E-C929-4F2E-8667-634DFB7E8499}">
      <dsp:nvSpPr>
        <dsp:cNvPr id="0" name=""/>
        <dsp:cNvSpPr/>
      </dsp:nvSpPr>
      <dsp:spPr>
        <a:xfrm>
          <a:off x="3878014" y="1362657"/>
          <a:ext cx="553342" cy="227012"/>
        </a:xfrm>
        <a:custGeom>
          <a:avLst/>
          <a:gdLst/>
          <a:ahLst/>
          <a:cxnLst/>
          <a:rect l="0" t="0" r="0" b="0"/>
          <a:pathLst>
            <a:path>
              <a:moveTo>
                <a:pt x="553342" y="0"/>
              </a:moveTo>
              <a:lnTo>
                <a:pt x="553342" y="113506"/>
              </a:lnTo>
              <a:lnTo>
                <a:pt x="0" y="113506"/>
              </a:lnTo>
              <a:lnTo>
                <a:pt x="0" y="22701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C608A7-DF4D-44BD-B95B-3B719FA2FD6A}">
      <dsp:nvSpPr>
        <dsp:cNvPr id="0" name=""/>
        <dsp:cNvSpPr/>
      </dsp:nvSpPr>
      <dsp:spPr>
        <a:xfrm>
          <a:off x="3452366" y="1589670"/>
          <a:ext cx="851296" cy="567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</a:t>
          </a:r>
          <a:endParaRPr lang="en-US" sz="2400" kern="1200" dirty="0"/>
        </a:p>
      </dsp:txBody>
      <dsp:txXfrm>
        <a:off x="3468988" y="1606292"/>
        <a:ext cx="818052" cy="534287"/>
      </dsp:txXfrm>
    </dsp:sp>
    <dsp:sp modelId="{F7D3D7AF-A060-4F47-B0C5-509B765C9F2F}">
      <dsp:nvSpPr>
        <dsp:cNvPr id="0" name=""/>
        <dsp:cNvSpPr/>
      </dsp:nvSpPr>
      <dsp:spPr>
        <a:xfrm>
          <a:off x="4431357" y="1362657"/>
          <a:ext cx="553342" cy="227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506"/>
              </a:lnTo>
              <a:lnTo>
                <a:pt x="553342" y="113506"/>
              </a:lnTo>
              <a:lnTo>
                <a:pt x="553342" y="22701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AB796-DE08-41F0-9C28-66B4DFE89674}">
      <dsp:nvSpPr>
        <dsp:cNvPr id="0" name=""/>
        <dsp:cNvSpPr/>
      </dsp:nvSpPr>
      <dsp:spPr>
        <a:xfrm>
          <a:off x="4559051" y="1589670"/>
          <a:ext cx="851296" cy="567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</a:t>
          </a:r>
          <a:endParaRPr lang="en-US" sz="2400" kern="1200" dirty="0"/>
        </a:p>
      </dsp:txBody>
      <dsp:txXfrm>
        <a:off x="4575673" y="1606292"/>
        <a:ext cx="818052" cy="5342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0-12T06:18:49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16396 8880,'149'0,"-25"0,124-50,0 26,-49-1,73 0,-73 25,-25 0,-50 25,-50-25,-24 0,-1 0,1 0,-25 0,-1 0</inkml:trace>
  <inkml:trace contextRef="#ctx0" brushRef="#br0" timeOffset="1414.0809">15627 9971,'-25'-24,"25"-1,0 25,0-25,125 0,222-24,25 24,149 0,-100 25,224-74,-198 24,-50 0,-75 26,-74 24,-124 0,-25-25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0" timeString="2022-11-09T04:18:25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6598 7789,'174'0,"-150"-25,-24 0,25 25,0 0,0-25,0 25</inkml:trace>
  <inkml:trace contextRef="#ctx0" brushRef="#br0" timeOffset="2830.295">5531 5507,'25'0,"0"0,0 0,0 0,-1 0,1 0,0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7T04:40:09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2121 4530 42,'0'-2'222,"0"2"-2,1-5-16,-1 5-20,0-5-10,0 5-21,0 0-15,-1-5-15,1 5-18,0 0-12,0 0 0,0 0 13,0 25-2,1-10-1,-2 4-7,1 5-1,-2-4-9,0 6 0,0-1-10,-1 1-4,3-6-6,-4-4-2,1 0-10,2 0-6,-2 1-6,-1-3-2,4-2-4,-2-2-4,1 0-2,1-3-5,-3 0-2,3 0-6,-2-2-13,1-2-21,1 0-15,0-3-22,-1 7-30,1-7-26,1 4-23,-1-4-40,0 0-42,0 0-158,0 0-405,0 0 179</inkml:trace>
  <inkml:trace contextRef="#ctx0" brushRef="#br0" timeOffset="531.2175">2195 4330 74,'-5'-9'198,"-1"-1"-17,-1 0-4,1 2-14,0 0-10,0 0-10,-3 1 16,2-1-13,-1 3-14,-2-2-9,0 3-15,-1-1-10,-4 2-10,0-1-10,-7 4-5,-1 4 0,1 1-2,-1 7-1,-1 0-2,-4 0-5,4 8-2,-10 6-5,2 10 1,4-2 1,-2 3 2,6 2-4,0 1 0,7 1-2,5-9-4,-2 12 5,7-10-6,1 1 2,3 2-4,2-5-4,5 2-3,0-1-6,6 1 0,3-5-3,1 0-1,4-4-2,-1 0 3,4-3 5,-3-2 2,5-3-4,-1-1-11,1-5 11,-2-2 2,3-1 0,3-6 2,-2 1 2,-1-6-6,1 1 1,-1-2-2,-1-1 1,0-5-3,0 1 3,0-4 3,-2 0 4,0-1-6,-4-3 7,0-2 1,-1 0 3,-4-4 2,1-1-2,-2 0 2,2-3-2,-5 3-2,2-2 0,-3-3-4,2 1-3,-2-2-5,1 3 2,-4-2-3,3-1-11,-2 2 7,-2 0-2,-1 0 1,-2 1-5,-2-1-1,0-4-18,-1 5 14,-1-1-2,-3 3 0,0-1-9,-2-1 0,-2 4 7,0 1-6,5 7 1,-5 0-6,4 1 5,-3 1-19,-3 1-14,3 1-12,-1 2-17,4 2-24,-1 1-22,2 1-23,-1 2-34,0 0-38,3 1-53,1 2-54,3 0-281,-5 5-632,3 2 279</inkml:trace>
  <inkml:trace contextRef="#ctx0" brushRef="#br0" timeOffset="1928.1674">8257 5196 101,'0'0'132,"-5"-5"-7,5 5-8,0 0-12,0 0-15,-1-2 0,1 2-11,0 0-1,0 0 0,0 0-1,0 0-5,0 0 6,14-4 4,-7 3-3,7-7-2,-1 5-1,9-2 10,0 2-3,1-2-2,5 0-1,3 0-8,9 0-6,-1 1-2,2-1-6,1 2-2,3 0-5,-1 2-8,4 1 0,0 1-5,21-1-2,-20 3-2,-1-3-3,20 3-3,-20-1-3,21 1 0,-26 3-4,7-1-2,-3-2-5,3 0 4,-2 3-3,2-3 0,18-2-2,-23 1 0,5 2-3,0-1 0,-1-1-1,1 1 1,-3 0-2,4-1-1,-4-3-5,-2 1 4,0-1-2,-3 1 2,1 0-3,-3-1-3,1 2 3,-3-2 0,-8 1 0,-1 0 1,11 0-3,-12 0 1,11 0-2,1-2-2,-2 1 2,-9 2 1,11-2-1,-2 1 2,-11 1-2,2-1 3,0 2-3,11-4-1,-9 2 1,-3 2 2,2-1-3,7 0 0,-8 2 2,10-2-3,-13 0 2,1 4 2,4-2-2,-4 1 0,3-3 0,0-1-2,8 5 5,-10-3-3,2 0 1,8-1 0,-9 1 2,0 1-3,10-1-1,-9 2 0,-1-4-3,2 3 4,-3 1 3,0-1-4,2-2-1,-6 1 2,1 0 1,-1-1 1,0 0-2,0-2-2,-1 2 7,1-2-5,-2 2-3,1-3 5,1 0-4,-2-1 2,1 6 5,-1-4-5,-6 1-2,6 1 2,-1-1 10,-7 0-6,9 0-6,-9 0 1,3-1 6,-3 2-2,2-1-3,-2 0 6,-4-1-2,-1 1 3,3 1-2,-4-1 1,-1-1 0,2 2 3,-5-2 1,1 1-1,0 1 1,-5-1 0,5-1 0,-5 1 2,7 0 0,-7 0-4,0 0 0,0 0 0,6 0 0,-6 0 2,0 0-4,0 0 3,0 0-6,0 0 1,0 0-2,4 1-1,-4-1-6,0 0-19,0 0-19,0 0-23,0 0-31,0 0-34,0 0-45,0 0-32,0 0-162,0 0-401,0 0 179</inkml:trace>
  <inkml:trace contextRef="#ctx0" brushRef="#br0" timeOffset="3194.2443">16300 5082 251,'-5'0'238,"5"0"-24,0 0-21,-3-3-20,3 3-19,0 0-15,0 0-6,8-4-9,-1 2-9,3 0-5,4 0-5,7-1 0,2-2-3,1 5-3,3-4 1,-2 0-3,5 3-1,9-2-2,-1 2-2,1-1 1,1 2-10,2 0-2,2-1-26,-4 2 1,0-3 0,1 4-4,-3-2-1,0-1 4,-8-2-3,8-2 1,-9 3-1,2 1-4,-3-1 6,12-1-6,-12 1 8,3-3-7,7 3 9,-10 0-2,-1 1-7,-2-1 1,-1-3-5,0 2 4,3 1-9,-6 1-1,2-1-3,-2 2-5,1-2 3,-2 0-1,-3 2-8,1 0-4,-3-1-4,-3-3 22,2 3-26,-4 1 5,0-1-9,-2 1 0,2-3-4,-3 3 3,0 0 6,0 0-2,-1 0 12,-2-2 2,0 1-6,-4 1 12,7-1 6,-7 1-2,6-1-2,-6 1 3,6 0-6,-6 0-2,0 0-2,5-2-4,-5 2-1,0 0-2,0 0-3,0 0 0,0 0 1,3 3-10,-3-3 7,0 0-1,0 0-3,0 0 1,0 0 2,0 0-2,0 0-1,0 0 3,0 0-3,0 0-1,0 0 0,0 0 1,0 0 4,0 0-10,0 0 4,0 0 5,0 0-6,0 0 3,0 0-3,0 0-3,0 0-2,0 0 4,0 0-6,0 0 6,0 0 0,0 0-2,0 0-2,0 4 7,0-4 0,0 0 0,0 0-11,0 0-6,0 0 3,0 0 5,0 0-4,0 0 7,0 0-3,0 0 6,0 0-3,0 0 0,0 0-4,0 0-3,0 0 3,0 0 3,0 0-3,0 0-4,0 0 2,0 0 2,0 0 0,0 0-1,0 0-2,0 0 5,0 0-2,0 0-3,0 0 5,0 0-4,0 0-1,0 0 2,0 0 2,0 0-1,0 0-7,0 0 5,0 0 5,0 0-1,0 0-2,0 0 1,0 0-4,0 0 3,0 0-5,-7 3 3,7-3 1,0 0-7,0 0-4,0 0-12,0 0-29,0 0-17,0 0-26,0 0-24,0 0-29,0 0-29,0 0-38,0 0-46,0 0-37,0 0-42,-7 0-214,7 0-602,-1 6 266</inkml:trace>
  <inkml:trace contextRef="#ctx0" brushRef="#br0" timeOffset="4878.1288">18568 4993 13,'8'9'97,"-8"-9"3,6 2 5,-6-2-10,4 2-4,-1 1-3,0-2-1,1 2 8,1-2-2,-1 0 4,1 1-10,4-2-4,-1 1-7,2-1-5,7 2-1,-1 0-8,6-2 0,1 0-6,1 1-2,1 0-3,3 2-6,0-6-1,12 3-7,-2 3 4,-9-3-8,2 0 0,10 2-2,-13-2-2,2 2-4,8-2-3,-10 3-5,3-3 2,-1 1-1,-2 0 4,11-1-5,-8 1 4,7-1-5,-7 0 4,9 0-6,-11 2 7,12-4 4,-3 1-1,0 2 4,0-1 3,-7 0-1,0 0-4,10 2 5,-2-4 1,3 1-2,-12 2-4,8 2 0,3 1-1,-13-2-3,10 1 0,-8-1-5,2 0-3,-5 2 1,3 0-3,-1-2 1,-2-1 1,1 1-3,-2 1 3,-2-2-2,-2 2 2,1-1 3,-1-2-1,2 4 5,-3-4-1,2 1 1,-1 1-1,1-2 3,-1-2-3,-1 2 5,2 2-1,2-2-5,-5 1 3,1-1-1,-4 2-3,-1-2-3,5 1 2,1 3 0,-3-4-3,-1 1 3,-3-1 1,8 0-5,-5 1-1,-1-1 5,4 0 0,0 0 3,-1 3-6,-3-3 0,4 0 0,0 1-2,0 2 4,-4-3-7,4 1 4,0 1-2,1-2 2,-4 2 1,7-2-1,-2 0 2,-7 3 4,7-1 1,-9-2-1,7 0 2,-5 2-10,2-1 9,-2-2-1,-1 1 2,5-2-2,-3 2 2,-3 0 0,8 0 2,-6 0-1,2 0 1,2 0-5,1-2 3,-4 2-1,0 0 0,3-3-1,2 3 0,-2 0-1,1-1-7,0 0 6,-4-1 0,-3 1 4,3-1-3,-1 1 5,-1 0-6,-1 1 5,0-3 0,-4 3-2,1 0 0,-1-1-2,0 1 0,0-1 5,1-1 5,3 1-11,-4 0-3,0 0-2,4-1-2,0-1 1,-1 2 3,0 0-7,2-2 0,-1 6-3,0-6 2,0 3-3,-1-1-1,-2 0 4,3 1 1,-4-2-3,0 2 0,1 0 9,-1 0-10,3-1-3,-4 2-1,4-1 2,-3 2-4,3-4 8,1 4-1,-3-1-2,1 0-4,0-1 3,5 0-2,-4 0 3,0 0-4,-4 3 5,1-3 1,0 0-5,0 0 4,1 0-4,-2 0 9,-1 1-3,1-1 2,-1 0-3,-2-1 4,-1 2 0,5-1-6,-6 0 10,2 0-12,1-1 6,0 1 0,-3 0 4,2 0 0,1 0-6,-7 0-1,10 0-7,-6 0 11,-4 0-1,7 0 5,-7 0 0,6 0-7,-6 0 15,5 0 1,-5 0 7,0 0-2,6 0 12,-6 0-3,0 0 4,0 0 6,0 0-5,4 1 1,-4-1-4,0 0 5,0 0-3,0 0-1,0 0 2,0 0 1,0 0 1,0 0-1,0 0 1,0 0-2,0 0 6,0 0 4,0 0-6,0 0 2,0 0 0,0 0-2,0 0 10,0 0-3,0 0 0,0 0-1,0 0 1,0 0-1,0 0-4,0 0-3,0 0-3,5-4-5,-5 4-6,0 0 0,0 0-4,0 0-1,0 0-6,0 0-11,0 0-19,0 0-23,4-1-19,-4 1-28,0 0-45,0 0-32,0 0-37,0 0-44,0 0-48,0 0-61,0 0-63,6 4-237,-6-4-703,0 0 311</inkml:trace>
  <inkml:trace contextRef="#ctx0" brushRef="#br0" timeOffset="6236.1391">1865 5703 32,'0'0'258,"-5"-1"-8,5 1-9,-5-2-15,5 2-20,0 0-16,0 0-22,0-5-16,0 5-18,0 0-16,0 0-10,4-8-9,0 2-11,3-4-7,0 5-6,2-4-8,3 1-2,-5 2-9,3-1-9,0 3 0,-3 1-8,4-2-1,-1 3-7,-1 1-4,0 2-3,0 2-3,2 1-2,-4 1 0,0 4-6,-1 1 1,-2 6 0,-3 0-3,-2 3 3,0 1-3,-5-3-2,-5 7 3,1-1-4,-1-1 8,2 0-9,-1-6-3,2-2 4,-2-1 0,3-2-3,1-4 1,-1 0 0,3 0 1,1-2-4,-1-2 3,1 2 1,3-3-3,0 2 0,0-4-3,-4 3 0,4-3-1,0 0-1,0 0 4,9 3 1,-4-4-1,5-1 1,0 0-5,4 0 4,3-2-2,-2 0 4,6-3-1,1 0-4,0-1-8,-1 1-13,0 1-6,-1-5-20,-6 4-24,7-3-24,-4-2-24,-4 5-14,5-9-22,-7 3-16,-1-1-12,4-7-16,-9 7-122,0-5-346,-5 1 153</inkml:trace>
  <inkml:trace contextRef="#ctx0" brushRef="#br0" timeOffset="6702.7769">2177 5424 138,'-4'-17'132,"-6"-8"-3,4 9 4,1 2 1,-1-2-4,-1 6 3,0 1-4,1-3-5,-3 3-3,0 4-8,-2-5-3,-5 7-10,-2-4-3,-3 6-6,-3 2-8,0 6-1,0-1-7,-3 5 1,-1 2-3,-6 6 5,10 3 1,-8 0 5,7-2-1,-8 5-1,9-3 5,-6 7 4,1 3-9,8-10-3,1 6 1,2-1 0,-2 0-7,3 2 2,3 3-7,2-1-6,0 0-1,4 0-2,2 0-5,1 2 0,3 0-3,4 1-7,2-2 1,1-1 2,5 4-3,3-2-3,1-3 15,14 7-20,-11-10 4,11 3-7,-4-7 3,13-1-4,-4-1 1,-6-6-1,10-1-7,0-1 12,-1-1-9,-7-7 0,0-2-5,10-2 2,-9-5 1,11-3 1,-3 1 10,-10-3 0,0-5 8,-1 2-3,8-12 6,-1-1 6,-10 8-1,6-12 8,-1-4-4,-5-1 4,-6 7-2,4-13-7,-7 10 6,2-14-5,-3 1-3,-3 9-3,-2-14-2,-4 2-5,3-1-8,-6 12 6,-2 2-3,-4 2 1,1-2-2,-4 1-4,-1-4 2,-5 7-2,-1 1-5,-3-1-5,-8-6-2,5 10-2,0 6-4,-2-2-4,-4 3-6,-2 2-14,1 4-15,1 2-20,-4 0-10,2 5-27,1 4-13,-1 0-25,1 2-29,3-1-23,2 1-37,1 3-40,1 4-47,7-1-55,2 2-278,1-1-685,0 2 303</inkml:trace>
  <inkml:trace contextRef="#ctx0" brushRef="#br0" timeOffset="8132.5645">7975 6009 175,'-6'0'204,"0"0"2,-1 0-12,2-2-15,0 2-18,5 0-16,0 0-19,0 0-16,0 0-7,0 0-10,0 0-2,0 0 2,0 0 3,17 2 1,-3-1 1,8 0 3,0-1-5,6-2-1,11 0-5,0-1-3,1 1-6,3-5-6,-1 4-3,3 2-1,2 0-6,-1-1-9,6 1-2,-5 1-8,1-1-1,21 3-4,-24-4-2,1-1-5,-1 3 3,5 3-5,-1-2-3,0 0-3,2-1 8,15 2-7,-19-4-6,2 1-7,20 0 5,-27 1-3,3 1 4,0-2-8,0 0-1,2 1 0,-1 0 4,0 1-1,-2 0 8,0-3-9,1 0-6,-1-1 5,-2 1-5,3-1 1,-5-1 13,3 2-12,-2-4 4,3 2-2,-2-3 6,5 1-2,-1-2 12,0 2-14,-1 0 5,3 0 2,2 1-3,-5 3-8,1-2 7,-3 3-1,-2 0-2,-11-1 0,8 1-8,-11 1 4,3-1 2,-5-2 3,2 3 1,0-1-4,-2 1 2,0-2-4,0 1 3,-2 0 3,2 1 5,0-4-4,-2 1 3,4 3 2,0-2 1,-2 2-2,2-3-2,0 2 2,0 0-3,-2-1 10,0 2-14,-1-1 3,-3 1-8,1 1 0,-6-1 4,-1 0-4,-1 0-6,0 2 22,-4-4-14,0 2-6,5-1-1,-5 1-3,0 0-1,0-2 1,-2 2 5,3-1 2,0 1-4,1 0 3,0 0-3,-2 0-13,0-1 9,0 1 4,4 0 2,-3 0-2,2 0-6,0 0 3,-1 0 3,1 0 1,-4 0-9,3 1 18,-2 0-12,-3-1 1,0 2 1,3 1-1,-6-3-3,-1 0 1,4 0-3,-7 0 0,8-2 7,-8 2-1,8 0-3,-8 0 3,7 2-6,-4-1 6,-3-1 1,5 0-10,-5 0-1,0 0 8,6 0-1,-6 0-4,7 1 4,-7-1 3,5-1-5,-5 1 0,7 1 4,-4 0-3,-3-1 3,0 0-2,9 0 4,-8 2 1,-1-2-5,7 0-1,-4 2 6,3-2 7,-6 0-6,5 0 0,-5 0 8,7 3 5,-7-3-9,5 0-2,0 1 2,-5-1-1,0 0 5,0 0-8,6 0 7,-6 0 0,0 0 0,0 0 0,3 1 8,-3-1 0,0 0 3,0 0-8,0 0 10,0 0-10,0 0-5,0 0 2,0 0 1,0 0-11,0 0-11,0 0-26,0 0-20,0 0-27,0 0-29,0 0-32,0 0-43,0 0-22,0 0-47,0 0-39,0 0-276,0 0-614,0 0 272</inkml:trace>
  <inkml:trace contextRef="#ctx0" brushRef="#br0" timeOffset="9715.8514">16079 5990 67,'-8'0'138,"-1"0"-4,5 0 1,-2 0-4,6 0-7,-8 1-6,5-1-8,3 0-8,-7 1-12,7-1-12,0 0-4,0 0-4,0 0 0,0 0 10,0 0 15,0 0 16,14 5 5,-4-3-1,7-1-4,4 2 2,3-2-3,4-1-4,10 0-3,3 5-6,0-7-2,0 2-11,0 2 0,2-2-6,0 1-6,2-2-6,-2 2-4,1 0-3,1-1 0,0-1-3,0 5-2,3-4-4,-5 2-2,1-2 2,3 0-13,-5-1 15,2 2-12,-2-1-4,-1 1 1,3 1-1,-1-4-1,-2 1 1,2-1-1,-1-1-1,-3 1 6,3 0-1,-1-1 6,-3 3-13,0-2-1,-11 0-5,6-1 1,-5 1 13,-2 2-12,4 0-7,-2-2 4,0 2 6,-1-2-7,1 1 4,0-1 16,-1 0-12,3 1 2,9-1-3,-11 2-2,1-3-3,-2 3 6,3 0-3,1-2 8,-3 2-4,-1 2 0,-1-1-3,-4-2-1,3 2 2,-1-1-1,0 0-5,-1-1 5,-2-1-2,0 4 0,0-2 1,-1-2 2,-3 2 0,-1 0 3,7-1-1,-2 1 1,-1-2-2,-3 2-2,1 0 3,2 0-9,-5 0 4,0 0 2,0 0-6,2 0 3,-3-2 0,2 0 1,-2 2-4,0 0 3,1 0 1,-1 0-6,0-1 5,1 2-2,-3-1-2,2-1-2,-4 1 0,4-1-4,0 0 5,-1 1-5,1 0 2,0-2 2,0 2 1,2 0 1,-6-2-1,5-1 2,-3 3-2,1 0 4,0-1 0,-3 0-2,1 0-4,-1 1 3,-3-2-2,3-1 2,0 2-4,-2 0-1,1-1-2,-1 2-3,-1-3 4,-2 3-7,0 0 1,2 0-2,-1 0 1,-1 0-1,1 0-1,-2 0-5,-4 0 2,10-2 0,-6 2 4,2-1-6,-6 1 2,4 0 1,-4 0-5,7 1-2,-7-1 3,7 0-1,-7 0 3,0 0-1,3 0 2,-3 0-4,0 0 1,0 0-2,0 0-6,7-1 6,-7 1 3,0 0 0,0 0-1,0 0 0,0 0-3,0 0 1,0 0 1,0 0 0,0 0 2,0 0-2,0 0 2,0 0 1,0 0-1,0 0 1,0 0-1,0 0 0,0 0 3,0 0-2,0 0-1,0 0 1,0 0-3,0 0 1,0 0 0,0 0-1,0 0 1,0 0-2,0 0-2,0 0 3,0 0 2,0 0 1,0 0-4,0 0-3,0 0 5,0 0-2,0 0 1,0 0-2,0 0 4,0 0-3,0 0 0,0 0 0,0 0-1,0 0-3,0 0 6,0 0-2,0 0-3,0 0 3,0 0-2,0 0 2,0 0-7,0 0-14,0 0-16,0 0-26,0 0-16,0 0-22,0 0-32,0 0-24,0 0-22,0 0-16,0 0-18,0 0-26,0 0-25,0 0-36,0 0-36,-17-2-44,10 0-209,2 1-637,0 1 282</inkml:trace>
  <inkml:trace contextRef="#ctx0" brushRef="#br0" timeOffset="12917.5932">20001 6003 9,'0'0'170,"0"0"-14,-5 1-4,5-1-6,0 0-15,0 0 9,-2 3-11,2-3-7,0 0-2,0 0 0,0 0-3,0 0 0,-3 2 3,3-2-4,0 0-2,0 0-2,0 0-12,0 0-2,0 0-9,0 0-9,0 0-7,0 0-5,0 0 2,15 0 15,-7 0-3,8 0 1,7 1-1,6-2-1,9 1-7,3 2-9,-1 1 0,2 2-3,4-3-12,4 3 2,-2 7-9,19-2-2,-18-1 3,19 1 1,-20-1-8,0-3-4,20 8-2,-21-9 3,1 3-2,20 1-2,-22 0 2,5-6 4,-4 3 0,20-2 1,1 1-3,-23 0 5,1-3-5,5 5 3,17-4-12,-22 2 5,-2 2 5,1-6 2,-2 5 7,-2-3 7,-1-1 0,-13 0-2,-1-2 8,0 3-4,-4 1 0,1-6 4,-11 4 24,2 1-6,-1-2-7,-3-1-1,1-1-5,-1 2-7,0-1-2,-3 1-6,4-1-5,-1 0-3,0 0-7,0 0-1,1-1-3,-1 1 0,-3 0 4,0-1-5,3 1 1,-3-2 2,-1 1 2,-1 2 8,0 1 1,-5-2 5,8-2 1,-8 2-1,6-1-3,-4 2-4,-2-1-3,0 0-1,6-1-6,-6 1 0,0 0-9,0 0 0,0 0 0,0 0 1,6 0-2,-6 0-3,0 0-3,0 0-1,0 0 1,0 0-3,0 0-3,0 0 2,0 0-3,0 0 3,0 0-4,0 0 2,0 0-4,0 0-3,0 0 4,0 0-2,0 0 2,0 0-3,0 0-7,0 0 9,0 0-4,0 0-2,0 0 4,0 0-3,0 0 3,0 0-2,0 0-1,0 0-1,0 0 2,0 0 2,0 0-4,0 0 2,0 0 0,0 0 1,0 0-4,0 0 0,0 0 0,0 0 1,0 0 2,0 0-1,0 0-2,0 0-2,0 0 2,0 0 2,0 0 0,0 0 0,0 0 0,0 0 0,0 0-1,0 0 3,0 0-1,0 0-3,0 0 1,0 0 4,0 0-3,0 0 2,0 0 0,0 0-1,0 0-1,-9 8-1,9-8-3,0 0-1,0 0-4,0 0-3,0 0-1,0 0-3,0 0-6,0 0-4,0 0-17,0 0-6,0 0-15,0 0-20,0 0-28,0 0-30,0 0-22,0 0-24,0 0-28,0 0-28,0 0-29,0 0-30,0 0-50,-5-11-261,2 10-667,3 1 295</inkml:trace>
  <inkml:trace contextRef="#ctx0" brushRef="#br0" timeOffset="19208.0653">6401 3387 168,'0'-5'172,"-2"0"-18,2-2-13,2 1-2,-2 1-13,2-2-8,-2 0-12,0-3-6,0 5-11,0-5-9,1 3-13,-2-2-1,2-1 4,-1-2 2,-1 2-3,1-2-6,-4 3 0,2-1-1,-1-3-6,0 2 0,2-1-1,-2 4 1,-1-4-5,-2 4-8,1-3 4,-1 1-6,-1 2-6,-3-1-1,-1-3-3,-2 5 4,-1-3-7,1 0 3,-2 4 1,2 0 3,-4-7-2,0 7-3,-2-2 5,4 2 4,3-1-6,-5-3 1,-4 4 0,5-1 1,-2-2-3,-2-3 1,6 5-1,-5-3-4,2 4 1,-3-5-7,-1 4-2,-3-3 0,1 0-2,2 4 4,0-4 1,0 4-1,1-1-4,-2 0 3,2-1 3,3 3 4,2-1-3,-5 1 5,3 2-11,-3-1 5,5 1-8,-5-1 4,-3 1-6,8 3 1,-5-1-5,-3 2-1,-2-1 4,3 0-2,-2 0 1,0 3-3,0-2 1,-1 0 33,4 2 8,1-4 2,3 5 4,0-4-2,4 1 2,-5 3-17,1-1 7,3-3 4,-3 3-4,3 0-23,-2 1 17,4-1-7,-4-1-1,2 3-1,-2-2-20,1 3 13,1-1 0,-2-2-8,1 2-2,1 2 8,0 1-8,0 3 0,0-5-4,1 3-11,-1-2 5,2 6 1,0-7 6,0 6 2,0-3-10,0 3-1,-1-2 6,0 0-2,-1-2 1,-3 6 0,5-3 4,0 0 5,-2 1-9,2-1 6,-1 0 8,2-1-9,-1 2-2,0 0-6,2-5 6,0 5-1,0-2 2,0 2-1,2-2 2,-1 1-6,0 0-1,-1 0-7,4 0 7,0 2-6,-2-5-16,2 6 24,2-2-8,-3 2 7,1-1-4,2 4 1,-1-1-6,0 0 13,1-1-4,0 1-2,1 1-6,0 3-1,2-1 11,-2-1-9,0 0 7,2 2 0,-1 5 3,1-7-3,-2 8 1,3-6-3,0-2-14,0 1 12,0 1 4,0-2 0,2 8 5,-1 3-22,2-4 14,1-4-1,-4-1 9,3-1-11,1 0 11,1 8-10,1-2 0,-3 1 5,1-8-5,1 7 4,5 0-5,-4-1 7,4-2 0,0 5-2,-3-5 1,3 1 0,3 0-7,-3 0 3,5 2 2,-1-6 3,2 5-19,2-3 20,2 0-1,-3-2 2,1-1-2,2 0 3,1 2-8,-3-3-1,5-1 9,-4-2-11,1 3 1,1 1 4,1-4-2,-2 1-2,0-3-2,1 1-2,-1 1-5,2-2 2,-2 1 9,1 2-11,-2-5-5,0 2 7,3 2-1,-3-4 5,4 1-7,-2-3 9,0 3 3,2-2-3,-1-1-3,-1 1 3,0 1 0,2-4-5,-2 5 4,-1-5-2,2-1 4,-2 2 1,1 1-3,0-2 11,-1 2-8,2-3-3,-2-2 5,3 5-2,-2-4-7,0-3 3,3 6-15,-1-1 19,1-3-4,4-2 5,-3 4-7,3-3 3,0 2-1,-4-1 5,6-2 1,-3 0 0,-2-1-8,3 1 5,0 0-2,-4-1-3,6 0 4,-2-2 1,-1 0 1,2-1 0,-4-1-2,3 1 2,0-1 0,0-2 0,-3 1-1,2-2 2,-5 5 0,1-3-8,1-2 6,-3 1 0,2-3 9,-4 1-6,1-1 6,-4 2 0,-2 0 3,4-8-1,2 3 5,-2-2 0,-5 4-6,6-5-5,-6 3 4,5-3 2,-6 1 0,6-2 0,-4 0-22,-3 2 22,-1-1 2,0 1 5,1 2 7,-2-1-5,1 0-7,1-1 4,-1-2 2,2 1 0,-5-1-3,3 1 1,2-7 0,-4 7-9,3-8 14,-1 7 0,0-7-2,2 2 1,-4-4-4,2 1-1,-1-1 2,0-1-10,-2 8 6,1-7-1,-1-2 6,-2 2 1,2 1 2,-3 7 9,-3-1-2,1 1-2,2-4 2,-4 2-1,0-2 6,1 1-2,1 2 3,-4-2 3,2 3-2,0-3 2,-1-6 1,-2 6-6,3-1 2,-1 4-5,2-3 1,-2 1 2,-3 1-3,-1 0 6,1-2-2,0 3-2,-2 0-3,3 0-1,-4-1-3,0 0 0,1 0-8,-4 1 3,1-4 3,-1 0 0,-5 1-3,2-4 3,-3 7 1,7 2-2,-3 0-3,0-4-2,2 5-3,-5-5 2,3 6-1,2-1-2,-1 0 0,-4-6 5,2 8-3,0-1-5,-5-1 1,1-3-3,-3 4-3,3-2 0,-4 2-2,1 2 0,-4 0 1,2 1-7,-1-3 9,1 5-6,-2-1 1,-3-3 1,3 4 0,0 4-4,2-8 2,-2 4-1,1 2 3,2 1-5,0 1 3,-2-2-1,1 1-3,8 4 5,-2-3 0,2 3-2,0-1-1,4 0-1,0 1-1,2 0-3,2-4-12,-5 5-20,7 0-21,-2 0-24,6 0-31,-8 0-33,4-2-47,4 2-61,-2-3-64,2 3-68,0 0-64,0 0-304,0 0-817,14-4 361</inkml:trace>
  <inkml:trace contextRef="#ctx0" brushRef="#br0" timeOffset="19664.1064">6841 2769 2,'-3'-5'242,"3"0"-14,0 5-14,0-6-17,0 6-11,0-3-12,0 3-10,0 0-14,0-5-8,0 5-14,0 0-4,0 0-11,0 0 1,-3-5-3,3 5 7,0 0 8,0 0 5,-2-2 4,2 2-4,0 0-2,0 0-1,0 0-5,0 0-8,-6 0-10,6 0-9,0 0-13,0 0-6,0 0-12,-3 4-12,3-4-13,0 0-6,-4 8 1,4 4 0,-3 0-3,0 6 15,-3 5-4,2-2-3,0 3-1,-2 4 0,2-9-3,4 11-3,-4-11-2,-2 5-24,6-5 18,-3 1-2,1-5 4,0 0-8,1-2 2,-1-1-7,2 1-2,-1-4 2,-1 0-2,2-4 3,-1 2-5,-3-2-2,5-2 3,-1-3-21,-1 9 22,1-9 4,1 5 1,-1-5-11,0 0-5,0 0-13,-1 5-16,1-5-8,0 0-22,0 0-16,0 0-35,0 0-36,0 0-58,0 0-62,0 0-61,0 0-240,1-21-612,2 11 271</inkml:trace>
  <inkml:trace contextRef="#ctx0" brushRef="#br0" timeOffset="21120.4759">6958 2733 205,'0'-8'220,"-2"4"0,2-1-18,2 0-7,-4 0-9,2 0-10,0 0-9,0-2-6,-2 3-6,2-1-4,-1 0-16,0-3 3,-2 1-2,3 0-6,-3-3-7,1 1 3,-1-1 1,0 5-3,0-6-17,-3 3-5,2-4-10,-3 7-11,0-7-5,-1 5-4,-4-4-5,-1 2 6,2 1-12,0 2 5,-1-1-14,-1-1-11,-1 3-3,-2 0-3,5 3 5,-4 0-4,2-1-6,-3-1 6,4 4-9,-1-1-11,-2 4 9,2-3-6,-1 2 3,-2-2-2,2 5-7,0 0-6,1 0 9,-1 0-5,0 4-3,0-4 1,0 7 0,1-1-4,-2 5 1,1-2-5,0 3 4,-2 2-22,7-2 24,-3-1 3,1 3 0,2-3-3,0 8 4,1-7-6,0 5-12,0 1 21,3-5 5,0 2 0,-2 3 2,3-3-4,2-2 7,-1 2-6,2 0 5,-2 4-6,4 1 8,1-6-1,-2 2-18,0-3 24,3-1-1,-2 2-8,3-2 2,2 1 1,-2 0 1,2 2 1,1-3-1,4 5 0,-4-7 7,4 1-4,2 3 8,-2-4-4,5 1 6,1-3 4,-3-1-3,3 1 2,1-2-4,1 0 2,-4-5 1,6 1 0,-1-3-2,2 3 1,1-3-1,-3-3 1,3-1-3,0 0 1,-1 0-5,2-5 3,2 1 0,-5-3-4,3 1-2,-2-2 5,-2-2 1,4 0 2,-6 1 6,-1 2-6,-3-3-1,5-3 1,-7 1 0,1-1-4,0 1-5,1-6 1,-2-1-1,-2 3-5,2-6-2,-4 5-4,2-5 1,-4-5-4,1 4 1,-2 5-4,-2-1 0,3-5 0,-2 4-4,-3 1 1,0 0-1,-1 1-2,0 1-4,-1-1-1,0 0 0,-2 1-2,-3-2 2,1 2-6,-2 0-4,-2 2-10,1-2 10,-3-3-4,1 4 3,-2 4 0,3 0 0,-1 1-6,1 2 6,-6-1 0,8 3 2,-2 1-4,-1 0 2,3-1 2,-1 2 1,-2 0-2,3 1 0,0-1 0,1 4 2,-1 0 5,3-2-2,0 2-3,0-2 0,4 3-2,-7 0-3,4-4 1,3 4 2,-4-1-3,4 1 3,0 0-1,0 0-4,0 0 6,0 0-2,-2-3-1,2 3-5,0 0 6,0 0 3,0 0 1,0 0-6,0 0 6,0 0 3,0 0-4,0 0 4,-4-2-4,4 2-3,0 0 0,0 0 5,-4-2-1,4 2 3,0 0-2,0 0-3,0 0 0,0 0 1,0 0 0,0 0 3,0 0-4,0 0-2,0 0 3,0 0 2,0 0-2,0 0-4,0 0 1,0 0 2,0 0 0,0 0-5,0 0 4,0 0-2,0 0 1,0 0-1,0 0-1,0 0-7,0 0 9,0 0-3,0 0-1,0 0 3,0 0-1,0 0-1,0 0 2,0 0 2,0 0-1,0 0-4,0 0 0,0 0 5,0 0 0,0 0 1,0 0 0,0 0-4,0 0 4,0 0-3,0 0 2,0 0 6,0 0 0,0 0-3,0 0 3,0 0-5,0 0 3,0 0 5,0 0-8,0 0 8,0 0 0,0 0-1,0 0-2,0 0 4,0 0 0,0 0-3,0 0-4,0 0 9,0 0-3,0 0-2,0 0 3,0 0-2,0 0-1,0 0 2,0 0-1,0 0-3,0 0 2,0 0 8,0 0-3,0 0-10,0 0 9,0 0-3,0 0 5,0 0-3,0 0 3,0 0 4,0 0-7,0 0-2,0 0-2,0 0-2,0 0 11,11 0-3,-11 0 1,0 0-15,0 0 10,0 0 5,0 0-1,0 0-3,0 0 1,0 0 2,0 0 0,0 0-3,0 0 4,0 0-2,0 0-4,0 0-1,0 0 5,0 0 2,0 0-3,0 0-4,0 0-4,0 0 6,0 0 6,0 0-17,0 0 13,0 0 2,0 0-3,0 0 1,0 0 2,0 0-5,0 0 0,0 0-1,0 0 3,0 0 2,0 0 3,0 0-4,0 0 3,0 0-5,0 0 2,0 0 0,0 0-6,0 0 5,0 0 3,0 0 0,0 0 3,0 0-5,0 0-2,0 0 7,0 0-14,0 0 14,0 0 1,0 0-5,0 0 3,0 0-12,0 0-7,0 0-28,0 0-51,0 0-23,0 0-32,0 0-40,0 0-43,0 0-58,0 0-90,0 0-246,0 0-676,-8-10 300</inkml:trace>
  <inkml:trace contextRef="#ctx0" brushRef="#br0" timeOffset="22416.0403">3012 2922 19,'0'0'254,"-7"-2"1,4-1 2,-1 3 6,4 0-5,-6-3 1,5 1-16,1 2-10,-3-5-6,3 5-10,-2-4-17,2 4-17,1-6-12,-1 1-11,1 0-27,2-1-6,3-2-11,2 1-10,2-3-7,3 2 6,2 2-12,-1-1-8,2 2-8,-1 0-14,-2 2-6,-1 3-5,0 0-8,-2 1 3,1 3-15,-2 3 3,-1 1-5,0 4-5,0 2-9,-3-4-6,-3 7-4,-2 2-16,-5 9-7,-2 3-10,0-7 2,-4 0-3,1 5 0,-5-7 7,1 0 0,-1-3 2,1-1 4,3-3-1,1-2 4,-2-2 9,3 0-7,0-4-3,3 0 6,0-2-1,1 0 2,0-2 5,2 2-10,1-4 6,2-1-3,0 6 10,0-6 0,2 6 9,1-3 2,7-1 9,1 4-2,3-4 3,-1 3 2,4 1-11,4-1 9,0-2-1,-4-1-2,4 1 3,0 1 2,0 1 1,-4-2-5,-2-3 4,3 2-8,-3-2 3,-2 3-4,-3-2-5,0 0 4,-2-1-1,-1 2-4,-1-4 6,-6 2-3,7 0 2,-3 2 0,-4-2-17,4 1-5,-4-1-20,0 0 2,0 0-36,7-3-22,-7 3-4,0 0-55,0-5-55,0 5-63,-4-4-58,4 4-268,-3-6-636,3 6 282</inkml:trace>
  <inkml:trace contextRef="#ctx0" brushRef="#br0" timeOffset="23630.0694">3446 2873 15,'-3'-10'246,"2"-2"-3,-2 0-14,-1 0-7,0 0-16,1-5-4,-1 6-16,-1-6-12,1 2-11,1 2-7,-1-4-9,-3 3-11,3-1-14,1 0 1,-4-3-13,4 8-6,-1-7-5,-3 2-1,1-1-9,-1 1 2,0-2-4,-1 4-1,-1-3-18,-2 2-7,-4-3-5,-3 2-6,6 3 0,-8-7 2,2 7-7,-5 3-7,1 0-7,-4 3-1,1-1-2,-2 3 5,2 2 0,-2 4 8,1-1-2,2 2 1,-2-1 7,2 7 0,0-1 2,-1 1 4,2 3 3,2 3-5,-1 2 5,-1 2-4,2 3 0,3 2-8,-2 0-2,3 0-1,3 3-6,0-3 4,1 5-10,2-2-4,1 2-1,0 1-11,3 1 10,0-2 0,2 1-4,0 0 3,0 0-4,3 0 5,-2-5-5,3 1-1,-2-6 1,3 7 3,0 0-1,2-6 6,0 3-7,1 2-1,0-8-5,0 0 10,2-2 2,2 2-4,-3-1-6,4 1 2,3 3-4,-3-4 1,1-2 4,-1-1-1,3 1-3,2 0-4,-2-1 3,2-1-2,0-1 2,-1 1 5,1-1-4,5-2 2,-4 1 0,6 0 5,-4-1-7,3-4-2,-2 0 4,3-1-3,4 1 0,-3 0-1,0-2 0,3 0-2,-3-1-2,3-2 1,-1 1-4,1-1-1,-2-1 1,2-1 3,-1-1-2,1 0 2,-2-3-3,2 1 1,-3-3-4,2 2 6,-1-1-3,-2-2 3,3-1-2,-1-3-4,-2-3-10,2 1 14,-3 1-2,0 1-1,0-6-2,-1 1 4,-1 1-3,-2 2 3,3-3 2,-3 3-3,-1-6 8,-3 4 4,3-2 4,-4-4-11,0 6 11,-3-1-6,4-7 1,-1 0 1,-3-2-5,2 4 4,-1-2-8,-1-1 10,-1 2-4,-2 5-4,2-2-2,-2 2 12,0-2 1,-2 1 6,0-1 1,-2 2 1,0 0 3,-1 0 3,0-1-3,-1 2 0,-3-4 2,2 4-3,-3 0-3,2-1-7,-3 1 2,-3-5-3,-1-1 1,-1 2-7,0 1 1,-2 2-7,-2-3 0,-1 2 0,0 3-8,-1-2 2,-2 3 2,2 1 0,-2 2-3,-2 0 3,-1-5-5,-2 7 3,2 0 0,-2 0 0,0 3 1,2 3 0,-2-6 4,-2 5 1,3 0 3,1 3-1,1 2 3,5 0 2,-3 0 4,5 0-1,2 0 2,-1 0-1,4 4 3,-4-2-5,4 1 3,0-2-2,2 1 3,-2 0-1,3 1-1,4-1 0,-3 3-3,2-5 0,-3 2-2,3-2 0,1 3-2,0-1 2,2 0 0,1-2-3,-7 4 2,7-4-5,-6 1 9,4 1 1,2-2 0,0 0 4,-5 1 1,5-1 1,0 0-3,-3 2 5,3-2 3,-2 1-6,2-1 2,0 0 0,0 0-1,0 0-6,0 0-5,0 0 5,0 0 0,0 0-4,0 0-1,0 0-1,0 0-1,0 0-1,0 0-3,0 0-1,0 0 1,0 0-3,0 0 4,0 0-4,0 0-5,0 0 7,0 0-3,0 0 1,0 0-3,-5 2-1,5-2 6,0 0-12,0 0 1,0 0 2,0 0 2,0 0 2,0 0-2,0 0-2,0 0 4,0 0 0,0 0-9,0 0 4,0 0-5,0 0-1,0 0-8,0 0 5,0 0-6,0 0-5,0 0 5,0 0-5,0 0-2,0 0-2,0 0-7,0 0-4,0 0-8,0 0-21,0 0-18,0 0-8,0 0-40,0 0-25,-4 7-49,3-6-55,1-1-57,-6 6-63,2-4-74,-3 6-309,1-1-828,-2-2 366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D70C5-0DB4-44C5-A7EA-2619EB8846EB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3F1CF-B63D-4A88-A8C8-07C0C2CCE3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345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372933B7-E402-4428-8309-AD724E9F0AA5}" type="datetime1">
              <a:rPr lang="en-IN" smtClean="0"/>
              <a:t>16-10-2023</a:t>
            </a:fld>
            <a:endParaRPr lang="en-IN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0FD55-305B-4678-A515-C72D8B2C177B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E10D-1C26-4E2D-83C0-C5C26F1DAE74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C5E25-5FB0-4E9C-9539-728E3A3CAEF2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AFA2-4143-400A-8E90-78710C67EBB6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0083-83FF-4424-BF62-C0D052A86BE8}" type="datetime1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A45DC-B709-48BC-A274-E4D7972CABFA}" type="datetime1">
              <a:rPr lang="en-IN" smtClean="0"/>
              <a:t>16-10-2023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AC56-1ED5-4040-BAE9-B755514F4C23}" type="datetime1">
              <a:rPr lang="en-IN" smtClean="0"/>
              <a:t>16-10-2023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09D8-164C-4060-B0DD-29173B69924A}" type="datetime1">
              <a:rPr lang="en-IN" smtClean="0"/>
              <a:t>16-10-2023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1622D-F564-4363-8378-86C581C6C9A6}" type="datetime1">
              <a:rPr lang="en-IN" smtClean="0"/>
              <a:t>16-10-2023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0AD1-61FC-46DE-8574-104BC3ACC8D5}" type="datetime1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8E9C136F-8DCA-4DA5-A721-C9C3EFEBC594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4900769-F278-49DB-AD87-6F0CAE7F2759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3.png"/><Relationship Id="rId4" Type="http://schemas.microsoft.com/office/2007/relationships/hdphoto" Target="../media/hdphoto7.wdp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7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4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Threaded Binary Tree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D102-17F3-4654-9068-21F9C3AA9289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76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779" y="404664"/>
            <a:ext cx="7024744" cy="64807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Right </a:t>
            </a:r>
            <a:r>
              <a:rPr lang="en-IN" b="1" dirty="0"/>
              <a:t>In-Threaded Binary </a:t>
            </a:r>
            <a:r>
              <a:rPr lang="en-IN" b="1" dirty="0" smtClean="0"/>
              <a:t>Tree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C21FD-0625-42BD-BF39-516365301B40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10</a:t>
            </a:fld>
            <a:endParaRPr lang="en-IN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55576" y="1844824"/>
            <a:ext cx="3676575" cy="3987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/>
              <a:t>Each NULL right pointer is altered to contain a thread to point to that node's </a:t>
            </a:r>
            <a:r>
              <a:rPr lang="en-IN" sz="1800" b="1" dirty="0" err="1"/>
              <a:t>inorder</a:t>
            </a:r>
            <a:r>
              <a:rPr lang="en-IN" sz="1800" b="1" dirty="0"/>
              <a:t> successor.</a:t>
            </a:r>
          </a:p>
          <a:p>
            <a:endParaRPr lang="en-IN" sz="1800" dirty="0" smtClean="0"/>
          </a:p>
          <a:p>
            <a:r>
              <a:rPr lang="en-IN" sz="1800" dirty="0" smtClean="0"/>
              <a:t>For </a:t>
            </a:r>
            <a:r>
              <a:rPr lang="en-IN" sz="1800" dirty="0" err="1" smtClean="0"/>
              <a:t>Eg</a:t>
            </a:r>
            <a:r>
              <a:rPr lang="en-IN" sz="1800" dirty="0" smtClean="0"/>
              <a:t>-</a:t>
            </a:r>
          </a:p>
          <a:p>
            <a:r>
              <a:rPr lang="en-IN" sz="1800" dirty="0" smtClean="0"/>
              <a:t>Thread of D points to B which is </a:t>
            </a:r>
            <a:r>
              <a:rPr lang="en-IN" sz="1800" dirty="0" err="1" smtClean="0"/>
              <a:t>inorder</a:t>
            </a:r>
            <a:r>
              <a:rPr lang="en-IN" sz="1800" dirty="0" smtClean="0"/>
              <a:t> successor of D</a:t>
            </a:r>
            <a:endParaRPr lang="en-IN" sz="1800" dirty="0"/>
          </a:p>
          <a:p>
            <a:endParaRPr lang="en-IN" sz="1800" dirty="0" smtClean="0"/>
          </a:p>
          <a:p>
            <a:r>
              <a:rPr lang="en-IN" sz="2000" dirty="0" err="1" smtClean="0"/>
              <a:t>Inorder</a:t>
            </a:r>
            <a:r>
              <a:rPr lang="en-IN" sz="2000" dirty="0" smtClean="0"/>
              <a:t> Traversal-</a:t>
            </a:r>
          </a:p>
          <a:p>
            <a:pPr marL="68580" indent="0">
              <a:buNone/>
            </a:pPr>
            <a:r>
              <a:rPr lang="en-IN" sz="2000" b="1" dirty="0" smtClean="0"/>
              <a:t>DBFEGAC</a:t>
            </a:r>
            <a:endParaRPr lang="en-IN" sz="2000" b="1" dirty="0" smtClean="0"/>
          </a:p>
          <a:p>
            <a:pPr marL="68580" indent="0">
              <a:buFont typeface="Wingdings 2" pitchFamily="18" charset="2"/>
              <a:buNone/>
            </a:pPr>
            <a:endParaRPr lang="en-IN" sz="2000" b="1" dirty="0" smtClean="0"/>
          </a:p>
          <a:p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1" t="16262" r="13501" b="9798"/>
          <a:stretch/>
        </p:blipFill>
        <p:spPr>
          <a:xfrm rot="5400000">
            <a:off x="4766663" y="1510311"/>
            <a:ext cx="3461470" cy="41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7024744" cy="432048"/>
          </a:xfrm>
        </p:spPr>
        <p:txBody>
          <a:bodyPr>
            <a:normAutofit fontScale="90000"/>
          </a:bodyPr>
          <a:lstStyle/>
          <a:p>
            <a:r>
              <a:rPr lang="en-IN" sz="2800" b="1" dirty="0" smtClean="0"/>
              <a:t>Right </a:t>
            </a:r>
            <a:r>
              <a:rPr lang="en-IN" sz="2800" b="1" dirty="0"/>
              <a:t>In-Threaded Binary </a:t>
            </a:r>
            <a:r>
              <a:rPr lang="en-IN" sz="2800" b="1" dirty="0" smtClean="0"/>
              <a:t>Tree</a:t>
            </a:r>
            <a:endParaRPr lang="en-IN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98EE9-8CFC-4399-82D3-409A98845313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11</a:t>
            </a:fld>
            <a:endParaRPr lang="en-IN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55576" y="1844824"/>
            <a:ext cx="3676575" cy="3987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Font typeface="Wingdings 2" pitchFamily="18" charset="2"/>
              <a:buNone/>
            </a:pPr>
            <a:endParaRPr lang="en-IN" sz="2000" b="1" dirty="0" smtClean="0"/>
          </a:p>
          <a:p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endParaRPr lang="en-IN" sz="2000" dirty="0"/>
          </a:p>
        </p:txBody>
      </p:sp>
      <p:pic>
        <p:nvPicPr>
          <p:cNvPr id="5122" name="Picture 2" descr="threadedTravers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052736"/>
            <a:ext cx="8136905" cy="490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9550" y="6137990"/>
            <a:ext cx="6552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err="1" smtClean="0"/>
              <a:t>Courtesy:https</a:t>
            </a:r>
            <a:r>
              <a:rPr lang="en-IN" sz="1400" dirty="0" smtClean="0"/>
              <a:t>://www.geeksforgeeks.org/threaded-binary-tree/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8720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779" y="404664"/>
            <a:ext cx="7024744" cy="64807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Left In-Threaded Binary </a:t>
            </a:r>
            <a:r>
              <a:rPr lang="en-IN" b="1" dirty="0" smtClean="0"/>
              <a:t>Tree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63A5-BD41-4276-9EE1-3610F4E01CD3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12</a:t>
            </a:fld>
            <a:endParaRPr lang="en-IN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55576" y="1844824"/>
            <a:ext cx="3676575" cy="3987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/>
              <a:t>Each NULL left pointer is altered to contain a thread to point to that node's </a:t>
            </a:r>
            <a:r>
              <a:rPr lang="en-IN" sz="1800" b="1" dirty="0" err="1"/>
              <a:t>inorder</a:t>
            </a:r>
            <a:r>
              <a:rPr lang="en-IN" sz="1800" b="1" dirty="0"/>
              <a:t> predecessor. </a:t>
            </a:r>
            <a:endParaRPr lang="en-IN" sz="1800" b="1" dirty="0" smtClean="0"/>
          </a:p>
          <a:p>
            <a:endParaRPr lang="en-IN" sz="1800" dirty="0"/>
          </a:p>
          <a:p>
            <a:r>
              <a:rPr lang="en-IN" sz="1800" dirty="0" smtClean="0"/>
              <a:t>For </a:t>
            </a:r>
            <a:r>
              <a:rPr lang="en-IN" sz="1800" dirty="0" err="1" smtClean="0"/>
              <a:t>Eg</a:t>
            </a:r>
            <a:r>
              <a:rPr lang="en-IN" sz="1800" dirty="0" smtClean="0"/>
              <a:t>-</a:t>
            </a:r>
          </a:p>
          <a:p>
            <a:r>
              <a:rPr lang="en-IN" sz="1800" dirty="0" smtClean="0"/>
              <a:t>Thread of F points to B which is </a:t>
            </a:r>
            <a:r>
              <a:rPr lang="en-IN" sz="1800" dirty="0" err="1" smtClean="0"/>
              <a:t>inorder</a:t>
            </a:r>
            <a:r>
              <a:rPr lang="en-IN" sz="1800" dirty="0" smtClean="0"/>
              <a:t> predecessor of F</a:t>
            </a:r>
            <a:endParaRPr lang="en-IN" sz="1800" dirty="0"/>
          </a:p>
          <a:p>
            <a:endParaRPr lang="en-IN" sz="2000" dirty="0" smtClean="0"/>
          </a:p>
          <a:p>
            <a:r>
              <a:rPr lang="en-IN" sz="2000" dirty="0" err="1"/>
              <a:t>Inorder</a:t>
            </a:r>
            <a:r>
              <a:rPr lang="en-IN" sz="2000" dirty="0"/>
              <a:t> Traversal-</a:t>
            </a:r>
          </a:p>
          <a:p>
            <a:pPr marL="68580" indent="0">
              <a:buNone/>
            </a:pPr>
            <a:r>
              <a:rPr lang="en-IN" sz="2000" b="1" dirty="0"/>
              <a:t>DBFEGAC</a:t>
            </a:r>
          </a:p>
          <a:p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endParaRPr lang="en-IN" sz="2000" b="1" dirty="0" smtClean="0"/>
          </a:p>
          <a:p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endParaRPr lang="en-IN" sz="20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508104" y="2996952"/>
            <a:ext cx="0" cy="144016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365" y="1892994"/>
            <a:ext cx="402907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53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779" y="404664"/>
            <a:ext cx="7024744" cy="64807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Fully </a:t>
            </a:r>
            <a:r>
              <a:rPr lang="en-IN" b="1" dirty="0"/>
              <a:t>In-Threaded Binary </a:t>
            </a:r>
            <a:r>
              <a:rPr lang="en-IN" b="1" dirty="0" smtClean="0"/>
              <a:t>Tree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5E40-4105-4B42-B75A-1C10387CE0DF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13</a:t>
            </a:fld>
            <a:endParaRPr lang="en-IN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55576" y="1844824"/>
            <a:ext cx="3676575" cy="3987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000" dirty="0" smtClean="0"/>
          </a:p>
          <a:p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endParaRPr lang="en-IN" sz="2000" b="1" dirty="0" smtClean="0"/>
          </a:p>
          <a:p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endParaRPr lang="en-IN" sz="20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11560" y="1601435"/>
            <a:ext cx="3676575" cy="3987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If both left and right fields are used for threading </a:t>
            </a:r>
          </a:p>
          <a:p>
            <a:endParaRPr lang="en-IN" sz="2000" dirty="0" smtClean="0"/>
          </a:p>
          <a:p>
            <a:r>
              <a:rPr lang="en-IN" sz="2000" dirty="0" smtClean="0"/>
              <a:t>For </a:t>
            </a:r>
            <a:r>
              <a:rPr lang="en-IN" sz="2000" dirty="0" err="1" smtClean="0"/>
              <a:t>eg</a:t>
            </a:r>
            <a:r>
              <a:rPr lang="en-IN" sz="2000" dirty="0" smtClean="0"/>
              <a:t>-</a:t>
            </a:r>
          </a:p>
          <a:p>
            <a:r>
              <a:rPr lang="en-IN" sz="2000" dirty="0" smtClean="0"/>
              <a:t>Left thread F points to B, </a:t>
            </a:r>
            <a:r>
              <a:rPr lang="en-IN" sz="2000" dirty="0" err="1" smtClean="0"/>
              <a:t>inorder</a:t>
            </a:r>
            <a:r>
              <a:rPr lang="en-IN" sz="2000" dirty="0" smtClean="0"/>
              <a:t> </a:t>
            </a:r>
            <a:r>
              <a:rPr lang="en-IN" sz="2000" dirty="0" err="1" smtClean="0"/>
              <a:t>predeccessor</a:t>
            </a:r>
            <a:endParaRPr lang="en-IN" sz="2000" dirty="0" smtClean="0"/>
          </a:p>
          <a:p>
            <a:r>
              <a:rPr lang="en-IN" sz="2000" dirty="0" smtClean="0"/>
              <a:t>Right </a:t>
            </a:r>
            <a:r>
              <a:rPr lang="en-IN" sz="2000" dirty="0"/>
              <a:t>thread F points to E</a:t>
            </a:r>
            <a:r>
              <a:rPr lang="en-IN" sz="2000" dirty="0" smtClean="0"/>
              <a:t>, </a:t>
            </a:r>
            <a:r>
              <a:rPr lang="en-IN" sz="2000" dirty="0" err="1"/>
              <a:t>inorder</a:t>
            </a:r>
            <a:r>
              <a:rPr lang="en-IN" sz="2000" dirty="0"/>
              <a:t> </a:t>
            </a:r>
            <a:r>
              <a:rPr lang="en-IN" sz="2000" dirty="0" smtClean="0"/>
              <a:t>successor</a:t>
            </a:r>
            <a:endParaRPr lang="en-IN" sz="2000" dirty="0"/>
          </a:p>
          <a:p>
            <a:endParaRPr lang="en-IN" sz="2000" dirty="0" smtClean="0"/>
          </a:p>
          <a:p>
            <a:r>
              <a:rPr lang="en-IN" sz="2000" dirty="0" err="1"/>
              <a:t>Inorder</a:t>
            </a:r>
            <a:r>
              <a:rPr lang="en-IN" sz="2000" dirty="0"/>
              <a:t> Traversal-</a:t>
            </a:r>
          </a:p>
          <a:p>
            <a:pPr marL="68580" indent="0">
              <a:buNone/>
            </a:pPr>
            <a:r>
              <a:rPr lang="en-IN" sz="2000" b="1" dirty="0"/>
              <a:t>DBFEGAC</a:t>
            </a:r>
          </a:p>
          <a:p>
            <a:pPr marL="68580" indent="0">
              <a:buFont typeface="Wingdings 2" pitchFamily="18" charset="2"/>
              <a:buNone/>
            </a:pPr>
            <a:endParaRPr lang="en-IN" sz="2000" b="1" dirty="0" smtClean="0"/>
          </a:p>
          <a:p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endParaRPr lang="en-IN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315" y="1484784"/>
            <a:ext cx="402907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5580112" y="2924944"/>
            <a:ext cx="0" cy="1152128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56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err="1" smtClean="0"/>
              <a:t>Preorder</a:t>
            </a:r>
            <a:r>
              <a:rPr lang="en-IN" sz="2800" b="1" dirty="0" smtClean="0"/>
              <a:t> Threading-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Similarly , we can have Right Pre-threaded and Left Pre-threaded Tree corresponding to the </a:t>
            </a:r>
            <a:r>
              <a:rPr lang="en-IN" sz="2000" dirty="0" err="1" smtClean="0"/>
              <a:t>Preorder</a:t>
            </a:r>
            <a:r>
              <a:rPr lang="en-IN" sz="2000" dirty="0" smtClean="0"/>
              <a:t> Traversal.</a:t>
            </a:r>
          </a:p>
          <a:p>
            <a:pPr marL="6858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0E78-501B-4B84-951F-E8C8D91C74CC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86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Structure of a node in 2way In Threaded Tree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err="1" smtClean="0"/>
              <a:t>typedef</a:t>
            </a:r>
            <a:r>
              <a:rPr lang="en-IN" sz="2000" b="1" dirty="0" smtClean="0"/>
              <a:t> </a:t>
            </a:r>
            <a:r>
              <a:rPr lang="en-IN" sz="2000" b="1" dirty="0" err="1" smtClean="0"/>
              <a:t>enum</a:t>
            </a:r>
            <a:r>
              <a:rPr lang="en-IN" sz="2000" b="1" dirty="0" smtClean="0"/>
              <a:t> {</a:t>
            </a:r>
            <a:r>
              <a:rPr lang="en-IN" sz="2000" b="1" dirty="0" err="1" smtClean="0"/>
              <a:t>thread,link</a:t>
            </a:r>
            <a:r>
              <a:rPr lang="en-IN" sz="2000" b="1" dirty="0" smtClean="0"/>
              <a:t>} </a:t>
            </a:r>
            <a:r>
              <a:rPr lang="en-IN" sz="2000" b="1" dirty="0" err="1" smtClean="0"/>
              <a:t>boolean</a:t>
            </a:r>
            <a:r>
              <a:rPr lang="en-IN" sz="2000" b="1" dirty="0" smtClean="0"/>
              <a:t>;</a:t>
            </a:r>
          </a:p>
          <a:p>
            <a:pPr marL="68580" indent="0">
              <a:buNone/>
            </a:pPr>
            <a:r>
              <a:rPr lang="en-IN" sz="2000" b="1" dirty="0" err="1" smtClean="0"/>
              <a:t>struct</a:t>
            </a:r>
            <a:r>
              <a:rPr lang="en-IN" sz="2000" b="1" dirty="0" smtClean="0"/>
              <a:t> node</a:t>
            </a:r>
          </a:p>
          <a:p>
            <a:pPr marL="68580" indent="0">
              <a:buNone/>
            </a:pPr>
            <a:r>
              <a:rPr lang="en-IN" sz="2000" b="1" dirty="0" smtClean="0"/>
              <a:t>	{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struct</a:t>
            </a:r>
            <a:r>
              <a:rPr lang="en-IN" sz="1800" b="1" dirty="0" smtClean="0"/>
              <a:t> node *</a:t>
            </a:r>
            <a:r>
              <a:rPr lang="en-IN" sz="1800" b="1" dirty="0" err="1" smtClean="0"/>
              <a:t>left_ptr</a:t>
            </a:r>
            <a:r>
              <a:rPr lang="en-IN" sz="1800" b="1" dirty="0" smtClean="0"/>
              <a:t>;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boolean</a:t>
            </a:r>
            <a:r>
              <a:rPr lang="en-IN" sz="1800" b="1" dirty="0" smtClean="0"/>
              <a:t> left;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int</a:t>
            </a:r>
            <a:r>
              <a:rPr lang="en-IN" sz="1800" b="1" dirty="0" smtClean="0"/>
              <a:t> info;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struct</a:t>
            </a:r>
            <a:r>
              <a:rPr lang="en-IN" sz="1800" b="1" dirty="0" smtClean="0"/>
              <a:t> node *</a:t>
            </a:r>
            <a:r>
              <a:rPr lang="en-IN" sz="1800" b="1" dirty="0" err="1" smtClean="0"/>
              <a:t>right_ptr</a:t>
            </a:r>
            <a:r>
              <a:rPr lang="en-IN" sz="1800" b="1" dirty="0" smtClean="0"/>
              <a:t>;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boolean</a:t>
            </a:r>
            <a:r>
              <a:rPr lang="en-IN" sz="1800" b="1" dirty="0" smtClean="0"/>
              <a:t> right;</a:t>
            </a:r>
          </a:p>
          <a:p>
            <a:pPr marL="365760" lvl="1" indent="0">
              <a:buNone/>
            </a:pPr>
            <a:r>
              <a:rPr lang="en-IN" sz="1800" b="1" dirty="0" smtClean="0"/>
              <a:t>	};</a:t>
            </a:r>
            <a:endParaRPr lang="en-IN" sz="1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2268-5E30-4E56-BAEF-F35AFB57BED3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80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Structure of a node in 2way In Threaded Tree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4896659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err="1" smtClean="0"/>
              <a:t>typedef</a:t>
            </a:r>
            <a:r>
              <a:rPr lang="en-IN" sz="2000" b="1" dirty="0" smtClean="0"/>
              <a:t> </a:t>
            </a:r>
            <a:r>
              <a:rPr lang="en-IN" sz="2000" b="1" dirty="0" err="1" smtClean="0"/>
              <a:t>enum</a:t>
            </a:r>
            <a:r>
              <a:rPr lang="en-IN" sz="2000" b="1" dirty="0" smtClean="0"/>
              <a:t> {</a:t>
            </a:r>
            <a:r>
              <a:rPr lang="en-IN" sz="2000" b="1" dirty="0" err="1" smtClean="0"/>
              <a:t>thread,link</a:t>
            </a:r>
            <a:r>
              <a:rPr lang="en-IN" sz="2000" b="1" dirty="0" smtClean="0"/>
              <a:t>} </a:t>
            </a:r>
            <a:r>
              <a:rPr lang="en-IN" sz="2000" b="1" dirty="0" err="1" smtClean="0"/>
              <a:t>boolean</a:t>
            </a:r>
            <a:r>
              <a:rPr lang="en-IN" sz="2000" b="1" dirty="0" smtClean="0"/>
              <a:t>;</a:t>
            </a:r>
          </a:p>
          <a:p>
            <a:pPr marL="68580" indent="0">
              <a:buNone/>
            </a:pPr>
            <a:r>
              <a:rPr lang="en-IN" sz="2000" b="1" dirty="0" err="1" smtClean="0"/>
              <a:t>struct</a:t>
            </a:r>
            <a:r>
              <a:rPr lang="en-IN" sz="2000" b="1" dirty="0" smtClean="0"/>
              <a:t> node</a:t>
            </a:r>
          </a:p>
          <a:p>
            <a:pPr marL="68580" indent="0">
              <a:buNone/>
            </a:pPr>
            <a:r>
              <a:rPr lang="en-IN" sz="2000" b="1" dirty="0" smtClean="0"/>
              <a:t>	{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struct</a:t>
            </a:r>
            <a:r>
              <a:rPr lang="en-IN" sz="1800" b="1" dirty="0" smtClean="0"/>
              <a:t> node *</a:t>
            </a:r>
            <a:r>
              <a:rPr lang="en-IN" sz="1800" b="1" dirty="0" err="1" smtClean="0"/>
              <a:t>left_ptr</a:t>
            </a:r>
            <a:r>
              <a:rPr lang="en-IN" sz="1800" b="1" dirty="0" smtClean="0"/>
              <a:t>;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boolean</a:t>
            </a:r>
            <a:r>
              <a:rPr lang="en-IN" sz="1800" b="1" dirty="0" smtClean="0"/>
              <a:t> left;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int</a:t>
            </a:r>
            <a:r>
              <a:rPr lang="en-IN" sz="1800" b="1" dirty="0" smtClean="0"/>
              <a:t> info;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struct</a:t>
            </a:r>
            <a:r>
              <a:rPr lang="en-IN" sz="1800" b="1" dirty="0" smtClean="0"/>
              <a:t> node *</a:t>
            </a:r>
            <a:r>
              <a:rPr lang="en-IN" sz="1800" b="1" dirty="0" err="1" smtClean="0"/>
              <a:t>right_ptr</a:t>
            </a:r>
            <a:r>
              <a:rPr lang="en-IN" sz="1800" b="1" dirty="0" smtClean="0"/>
              <a:t>;</a:t>
            </a:r>
          </a:p>
          <a:p>
            <a:pPr marL="365760" lvl="1" indent="0">
              <a:buNone/>
            </a:pPr>
            <a:r>
              <a:rPr lang="en-IN" sz="1800" b="1" dirty="0" smtClean="0"/>
              <a:t>	</a:t>
            </a:r>
            <a:r>
              <a:rPr lang="en-IN" sz="1800" b="1" dirty="0" err="1" smtClean="0"/>
              <a:t>boolean</a:t>
            </a:r>
            <a:r>
              <a:rPr lang="en-IN" sz="1800" b="1" dirty="0" smtClean="0"/>
              <a:t> right;</a:t>
            </a:r>
          </a:p>
          <a:p>
            <a:pPr marL="365760" lvl="1" indent="0">
              <a:buNone/>
            </a:pPr>
            <a:r>
              <a:rPr lang="en-IN" sz="1800" b="1" dirty="0" smtClean="0"/>
              <a:t>	};</a:t>
            </a:r>
            <a:endParaRPr lang="en-IN" sz="1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1A69A-1AE2-440F-B460-AA81CC861D28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16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5436096" y="3429000"/>
            <a:ext cx="3240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Two </a:t>
            </a:r>
            <a:r>
              <a:rPr lang="en-IN" dirty="0" err="1" smtClean="0"/>
              <a:t>boolean</a:t>
            </a:r>
            <a:r>
              <a:rPr lang="en-IN" dirty="0" smtClean="0"/>
              <a:t> numbers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left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/>
              <a:t>right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to differentiate between a thread and link</a:t>
            </a:r>
            <a:endParaRPr lang="en-IN" dirty="0"/>
          </a:p>
        </p:txBody>
      </p:sp>
      <p:sp>
        <p:nvSpPr>
          <p:cNvPr id="8" name="Left Arrow 7"/>
          <p:cNvSpPr/>
          <p:nvPr/>
        </p:nvSpPr>
        <p:spPr>
          <a:xfrm>
            <a:off x="3635896" y="3806730"/>
            <a:ext cx="1584176" cy="2346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Left Arrow 8"/>
          <p:cNvSpPr/>
          <p:nvPr/>
        </p:nvSpPr>
        <p:spPr>
          <a:xfrm>
            <a:off x="3788296" y="4789024"/>
            <a:ext cx="1584176" cy="2346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8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748" y="692696"/>
            <a:ext cx="7024744" cy="745152"/>
          </a:xfrm>
        </p:spPr>
        <p:txBody>
          <a:bodyPr>
            <a:normAutofit/>
          </a:bodyPr>
          <a:lstStyle/>
          <a:p>
            <a:r>
              <a:rPr lang="en-IN" b="1" dirty="0" smtClean="0"/>
              <a:t>Enumeration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556792"/>
            <a:ext cx="6777317" cy="427583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An enumerated data type </a:t>
            </a:r>
          </a:p>
          <a:p>
            <a:r>
              <a:rPr lang="en-IN" sz="2000" dirty="0" smtClean="0"/>
              <a:t>Enumeration</a:t>
            </a:r>
          </a:p>
          <a:p>
            <a:r>
              <a:rPr lang="en-IN" sz="2000" dirty="0" err="1" smtClean="0"/>
              <a:t>Enum</a:t>
            </a:r>
            <a:endParaRPr lang="en-IN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E7139-B998-43A6-B9A8-2A5492685779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01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748" y="692696"/>
            <a:ext cx="7024744" cy="745152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Enumeration</a:t>
            </a:r>
            <a:br>
              <a:rPr lang="en-IN" sz="2800" b="1" dirty="0" smtClean="0"/>
            </a:br>
            <a:r>
              <a:rPr lang="en-IN" sz="2800" b="1" dirty="0" smtClean="0"/>
              <a:t>What?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556792"/>
            <a:ext cx="6777317" cy="427583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Data type consisting of a set of named values called elements, members or enumerators of the type</a:t>
            </a:r>
          </a:p>
          <a:p>
            <a:endParaRPr lang="en-IN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E7139-B998-43A6-B9A8-2A5492685779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19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745152"/>
          </a:xfrm>
        </p:spPr>
        <p:txBody>
          <a:bodyPr>
            <a:normAutofit/>
          </a:bodyPr>
          <a:lstStyle/>
          <a:p>
            <a:r>
              <a:rPr lang="en-IN" b="1" dirty="0" smtClean="0"/>
              <a:t>Enumeration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556792"/>
            <a:ext cx="6777317" cy="4275837"/>
          </a:xfrm>
        </p:spPr>
        <p:txBody>
          <a:bodyPr>
            <a:normAutofit fontScale="92500" lnSpcReduction="20000"/>
          </a:bodyPr>
          <a:lstStyle/>
          <a:p>
            <a:pPr marL="68580" indent="0">
              <a:buNone/>
            </a:pPr>
            <a:r>
              <a:rPr lang="en-IN" sz="2000" dirty="0" err="1" smtClean="0"/>
              <a:t>Eg</a:t>
            </a:r>
            <a:r>
              <a:rPr lang="en-IN" sz="2000" dirty="0" smtClean="0"/>
              <a:t>-</a:t>
            </a:r>
          </a:p>
          <a:p>
            <a:pPr marL="68580" indent="0">
              <a:buNone/>
            </a:pPr>
            <a:r>
              <a:rPr lang="en-IN" sz="2000" b="1" dirty="0" err="1" smtClean="0"/>
              <a:t>enum</a:t>
            </a:r>
            <a:r>
              <a:rPr lang="en-IN" sz="2000" b="1" dirty="0" smtClean="0"/>
              <a:t> </a:t>
            </a:r>
            <a:r>
              <a:rPr lang="en-IN" sz="2000" b="1" dirty="0" err="1" smtClean="0"/>
              <a:t>e_tag</a:t>
            </a:r>
            <a:r>
              <a:rPr lang="en-IN" sz="2000" b="1" dirty="0" smtClean="0"/>
              <a:t> {</a:t>
            </a:r>
            <a:r>
              <a:rPr lang="en-IN" sz="2000" b="1" dirty="0" err="1" smtClean="0"/>
              <a:t>a,b,c,d</a:t>
            </a:r>
            <a:r>
              <a:rPr lang="en-IN" sz="2000" b="1" dirty="0" smtClean="0"/>
              <a:t>=20,e,f,g=20,h}</a:t>
            </a:r>
            <a:r>
              <a:rPr lang="en-IN" sz="2000" b="1" dirty="0" err="1" smtClean="0"/>
              <a:t>var</a:t>
            </a:r>
            <a:r>
              <a:rPr lang="en-IN" sz="2000" b="1" dirty="0" smtClean="0"/>
              <a:t>;</a:t>
            </a:r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r>
              <a:rPr lang="en-IN" sz="2000" dirty="0" smtClean="0"/>
              <a:t>In absence of initialization , the values assigned start at Zero and increase</a:t>
            </a:r>
          </a:p>
          <a:p>
            <a:pPr marL="68580" indent="0">
              <a:buNone/>
            </a:pPr>
            <a:r>
              <a:rPr lang="en-IN" sz="2000" dirty="0"/>
              <a:t>If we do not explicitly assign values to </a:t>
            </a:r>
            <a:r>
              <a:rPr lang="en-IN" sz="2000" dirty="0" err="1"/>
              <a:t>enum</a:t>
            </a:r>
            <a:r>
              <a:rPr lang="en-IN" sz="2000" dirty="0"/>
              <a:t> names, the compiler by default assigns values starting from 0. </a:t>
            </a:r>
            <a:endParaRPr lang="en-IN" sz="2000" dirty="0" smtClean="0"/>
          </a:p>
          <a:p>
            <a:r>
              <a:rPr lang="en-IN" sz="2000" dirty="0" smtClean="0"/>
              <a:t>a=0</a:t>
            </a:r>
          </a:p>
          <a:p>
            <a:r>
              <a:rPr lang="en-IN" sz="2000" dirty="0" smtClean="0"/>
              <a:t>b=1</a:t>
            </a:r>
          </a:p>
          <a:p>
            <a:r>
              <a:rPr lang="en-IN" sz="2000" dirty="0" smtClean="0"/>
              <a:t>c=2</a:t>
            </a:r>
          </a:p>
          <a:p>
            <a:r>
              <a:rPr lang="en-IN" sz="2000" dirty="0" smtClean="0"/>
              <a:t>d=20</a:t>
            </a:r>
          </a:p>
          <a:p>
            <a:r>
              <a:rPr lang="en-IN" sz="2000" dirty="0" smtClean="0"/>
              <a:t>e=21</a:t>
            </a:r>
          </a:p>
          <a:p>
            <a:r>
              <a:rPr lang="en-IN" sz="2000" dirty="0" smtClean="0"/>
              <a:t>f=22</a:t>
            </a:r>
          </a:p>
          <a:p>
            <a:r>
              <a:rPr lang="en-IN" sz="2000" dirty="0" smtClean="0"/>
              <a:t>g=20</a:t>
            </a:r>
          </a:p>
          <a:p>
            <a:r>
              <a:rPr lang="en-IN" sz="2000" dirty="0" smtClean="0"/>
              <a:t>h=21</a:t>
            </a:r>
          </a:p>
          <a:p>
            <a:endParaRPr lang="en-IN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F7B4-A714-4228-8FC4-A10528DE8ED2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86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Threads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In linked representation of Binary tree, </a:t>
            </a:r>
          </a:p>
          <a:p>
            <a:r>
              <a:rPr lang="en-IN" sz="2000" b="1" dirty="0" smtClean="0"/>
              <a:t>Many of the nodes have NULL value in their left and right pointers.</a:t>
            </a:r>
          </a:p>
          <a:p>
            <a:r>
              <a:rPr lang="en-IN" sz="2000" dirty="0" smtClean="0"/>
              <a:t>It would be good to </a:t>
            </a:r>
            <a:r>
              <a:rPr lang="en-IN" sz="2000" b="1" dirty="0" smtClean="0"/>
              <a:t>use these pointer fields to keep some other information.</a:t>
            </a:r>
          </a:p>
          <a:p>
            <a:r>
              <a:rPr lang="en-IN" sz="2000" dirty="0" smtClean="0"/>
              <a:t>Useful for Traversal Operation</a:t>
            </a:r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AECB5-88A6-4453-B965-5C1955C6E25C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99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745152"/>
          </a:xfrm>
        </p:spPr>
        <p:txBody>
          <a:bodyPr>
            <a:normAutofit/>
          </a:bodyPr>
          <a:lstStyle/>
          <a:p>
            <a:r>
              <a:rPr lang="en-IN" b="1" dirty="0" smtClean="0"/>
              <a:t>Enumeration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556792"/>
            <a:ext cx="6777317" cy="4275837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en-IN" sz="2000" dirty="0"/>
              <a:t>#include &lt;</a:t>
            </a:r>
            <a:r>
              <a:rPr lang="en-IN" sz="2000" dirty="0" err="1"/>
              <a:t>stdio.h</a:t>
            </a:r>
            <a:r>
              <a:rPr lang="en-IN" sz="2000" dirty="0"/>
              <a:t>&gt;</a:t>
            </a:r>
          </a:p>
          <a:p>
            <a:pPr marL="68580" indent="0">
              <a:buNone/>
            </a:pPr>
            <a:r>
              <a:rPr lang="en-IN" sz="2000" dirty="0" err="1"/>
              <a:t>enum</a:t>
            </a:r>
            <a:r>
              <a:rPr lang="en-IN" sz="2000" dirty="0"/>
              <a:t> day {</a:t>
            </a:r>
            <a:r>
              <a:rPr lang="en-IN" sz="2000" dirty="0" err="1"/>
              <a:t>sunday</a:t>
            </a:r>
            <a:r>
              <a:rPr lang="en-IN" sz="2000" dirty="0"/>
              <a:t>, </a:t>
            </a:r>
            <a:r>
              <a:rPr lang="en-IN" sz="2000" dirty="0" err="1"/>
              <a:t>monday</a:t>
            </a:r>
            <a:r>
              <a:rPr lang="en-IN" sz="2000" dirty="0"/>
              <a:t>, </a:t>
            </a:r>
            <a:r>
              <a:rPr lang="en-IN" sz="2000" dirty="0" err="1"/>
              <a:t>tuesday</a:t>
            </a:r>
            <a:r>
              <a:rPr lang="en-IN" sz="2000" dirty="0"/>
              <a:t>, </a:t>
            </a:r>
            <a:r>
              <a:rPr lang="en-IN" sz="2000" dirty="0" err="1"/>
              <a:t>wednesday</a:t>
            </a:r>
            <a:r>
              <a:rPr lang="en-IN" sz="2000" dirty="0"/>
              <a:t>, </a:t>
            </a:r>
            <a:r>
              <a:rPr lang="en-IN" sz="2000" dirty="0" err="1"/>
              <a:t>thursday</a:t>
            </a:r>
            <a:r>
              <a:rPr lang="en-IN" sz="2000" dirty="0"/>
              <a:t>, </a:t>
            </a:r>
            <a:r>
              <a:rPr lang="en-IN" sz="2000" dirty="0" err="1"/>
              <a:t>friday</a:t>
            </a:r>
            <a:r>
              <a:rPr lang="en-IN" sz="2000" dirty="0"/>
              <a:t>, </a:t>
            </a:r>
            <a:r>
              <a:rPr lang="en-IN" sz="2000" dirty="0" err="1"/>
              <a:t>saturday</a:t>
            </a:r>
            <a:r>
              <a:rPr lang="en-IN" sz="2000" dirty="0"/>
              <a:t>};</a:t>
            </a:r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r>
              <a:rPr lang="en-IN" sz="2000" dirty="0" err="1"/>
              <a:t>int</a:t>
            </a:r>
            <a:r>
              <a:rPr lang="en-IN" sz="2000" dirty="0"/>
              <a:t> main()</a:t>
            </a:r>
          </a:p>
          <a:p>
            <a:pPr marL="68580" indent="0">
              <a:buNone/>
            </a:pPr>
            <a:r>
              <a:rPr lang="en-IN" sz="2000" dirty="0"/>
              <a:t>{</a:t>
            </a:r>
          </a:p>
          <a:p>
            <a:pPr marL="68580" indent="0">
              <a:buNone/>
            </a:pPr>
            <a:r>
              <a:rPr lang="en-IN" sz="2000" dirty="0"/>
              <a:t>	</a:t>
            </a:r>
            <a:r>
              <a:rPr lang="en-IN" sz="2000" dirty="0" err="1"/>
              <a:t>enum</a:t>
            </a:r>
            <a:r>
              <a:rPr lang="en-IN" sz="2000" dirty="0"/>
              <a:t> day d = </a:t>
            </a:r>
            <a:r>
              <a:rPr lang="en-IN" sz="2000" dirty="0" err="1"/>
              <a:t>thursday</a:t>
            </a:r>
            <a:r>
              <a:rPr lang="en-IN" sz="2000" dirty="0"/>
              <a:t>;</a:t>
            </a:r>
          </a:p>
          <a:p>
            <a:pPr marL="68580" indent="0">
              <a:buNone/>
            </a:pPr>
            <a:r>
              <a:rPr lang="en-IN" sz="2000" dirty="0"/>
              <a:t>	</a:t>
            </a:r>
            <a:r>
              <a:rPr lang="en-IN" sz="2000" dirty="0" err="1"/>
              <a:t>printf</a:t>
            </a:r>
            <a:r>
              <a:rPr lang="en-IN" sz="2000" dirty="0"/>
              <a:t>("The day number stored in d is %d", d);</a:t>
            </a:r>
          </a:p>
          <a:p>
            <a:pPr marL="68580" indent="0">
              <a:buNone/>
            </a:pPr>
            <a:r>
              <a:rPr lang="en-IN" sz="2000" dirty="0"/>
              <a:t>	return 0;</a:t>
            </a:r>
          </a:p>
          <a:p>
            <a:pPr marL="68580" indent="0">
              <a:buNone/>
            </a:pPr>
            <a:r>
              <a:rPr lang="en-IN" sz="2000" dirty="0" smtClean="0"/>
              <a:t>}</a:t>
            </a:r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r>
              <a:rPr lang="en-IN" sz="2000" dirty="0" smtClean="0"/>
              <a:t>Output-</a:t>
            </a:r>
          </a:p>
          <a:p>
            <a:pPr marL="68580" indent="0">
              <a:buNone/>
            </a:pPr>
            <a:endParaRPr lang="en-IN" sz="2000" dirty="0" err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F7B4-A714-4228-8FC4-A10528DE8ED2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20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16" b="17858"/>
          <a:stretch/>
        </p:blipFill>
        <p:spPr bwMode="auto">
          <a:xfrm>
            <a:off x="1115616" y="5517232"/>
            <a:ext cx="4392488" cy="733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124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745152"/>
          </a:xfrm>
        </p:spPr>
        <p:txBody>
          <a:bodyPr>
            <a:normAutofit/>
          </a:bodyPr>
          <a:lstStyle/>
          <a:p>
            <a:r>
              <a:rPr lang="en-IN" b="1" dirty="0" smtClean="0"/>
              <a:t>Enumeration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F7B4-A714-4228-8FC4-A10528DE8ED2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21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52736"/>
            <a:ext cx="7610475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2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745152"/>
          </a:xfrm>
        </p:spPr>
        <p:txBody>
          <a:bodyPr>
            <a:normAutofit/>
          </a:bodyPr>
          <a:lstStyle/>
          <a:p>
            <a:r>
              <a:rPr lang="en-IN" b="1" dirty="0" smtClean="0"/>
              <a:t>Enumeration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556792"/>
            <a:ext cx="7704972" cy="4275837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en-IN" sz="2000" dirty="0"/>
              <a:t>#include &lt;</a:t>
            </a:r>
            <a:r>
              <a:rPr lang="en-IN" sz="2000" dirty="0" err="1"/>
              <a:t>stdio.h</a:t>
            </a:r>
            <a:r>
              <a:rPr lang="en-IN" sz="2000" dirty="0"/>
              <a:t>&gt;</a:t>
            </a:r>
          </a:p>
          <a:p>
            <a:pPr marL="68580" indent="0">
              <a:buNone/>
            </a:pPr>
            <a:r>
              <a:rPr lang="en-IN" sz="2000" dirty="0" err="1"/>
              <a:t>enum</a:t>
            </a:r>
            <a:r>
              <a:rPr lang="en-IN" sz="2000" dirty="0"/>
              <a:t> day {</a:t>
            </a:r>
            <a:r>
              <a:rPr lang="en-IN" sz="2000" dirty="0" err="1"/>
              <a:t>sunday</a:t>
            </a:r>
            <a:r>
              <a:rPr lang="en-IN" sz="2000" dirty="0"/>
              <a:t> = 1, </a:t>
            </a:r>
            <a:r>
              <a:rPr lang="en-IN" sz="2000" dirty="0" err="1"/>
              <a:t>monday</a:t>
            </a:r>
            <a:r>
              <a:rPr lang="en-IN" sz="2000" dirty="0"/>
              <a:t>, </a:t>
            </a:r>
            <a:r>
              <a:rPr lang="en-IN" sz="2000" dirty="0" err="1"/>
              <a:t>tuesday</a:t>
            </a:r>
            <a:r>
              <a:rPr lang="en-IN" sz="2000" dirty="0"/>
              <a:t> = 5,</a:t>
            </a:r>
          </a:p>
          <a:p>
            <a:pPr marL="68580" indent="0">
              <a:buNone/>
            </a:pPr>
            <a:r>
              <a:rPr lang="en-IN" sz="2000" dirty="0"/>
              <a:t>		</a:t>
            </a:r>
            <a:r>
              <a:rPr lang="en-IN" sz="2000" dirty="0" err="1"/>
              <a:t>wednesday</a:t>
            </a:r>
            <a:r>
              <a:rPr lang="en-IN" sz="2000" dirty="0"/>
              <a:t>, </a:t>
            </a:r>
            <a:r>
              <a:rPr lang="en-IN" sz="2000" dirty="0" err="1"/>
              <a:t>thursday</a:t>
            </a:r>
            <a:r>
              <a:rPr lang="en-IN" sz="2000" dirty="0"/>
              <a:t> = 10, </a:t>
            </a:r>
            <a:r>
              <a:rPr lang="en-IN" sz="2000" dirty="0" err="1"/>
              <a:t>friday</a:t>
            </a:r>
            <a:r>
              <a:rPr lang="en-IN" sz="2000" dirty="0"/>
              <a:t>, </a:t>
            </a:r>
            <a:r>
              <a:rPr lang="en-IN" sz="2000" dirty="0" err="1" smtClean="0"/>
              <a:t>saturday</a:t>
            </a:r>
            <a:r>
              <a:rPr lang="en-IN" sz="2000" dirty="0"/>
              <a:t>};</a:t>
            </a:r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r>
              <a:rPr lang="en-IN" sz="2000" dirty="0" err="1"/>
              <a:t>int</a:t>
            </a:r>
            <a:r>
              <a:rPr lang="en-IN" sz="2000" dirty="0"/>
              <a:t> main()</a:t>
            </a:r>
          </a:p>
          <a:p>
            <a:pPr marL="68580" indent="0">
              <a:buNone/>
            </a:pPr>
            <a:r>
              <a:rPr lang="en-IN" sz="2000" dirty="0"/>
              <a:t>{</a:t>
            </a:r>
          </a:p>
          <a:p>
            <a:pPr marL="68580" indent="0">
              <a:buNone/>
            </a:pPr>
            <a:r>
              <a:rPr lang="en-IN" sz="2000" dirty="0"/>
              <a:t>	</a:t>
            </a:r>
            <a:r>
              <a:rPr lang="en-IN" sz="2000" dirty="0" err="1"/>
              <a:t>printf</a:t>
            </a:r>
            <a:r>
              <a:rPr lang="en-IN" sz="2000" dirty="0"/>
              <a:t>("%d %d %d %d %d %d %d", </a:t>
            </a:r>
            <a:r>
              <a:rPr lang="en-IN" sz="2000" dirty="0" err="1"/>
              <a:t>sunday</a:t>
            </a:r>
            <a:r>
              <a:rPr lang="en-IN" sz="2000" dirty="0"/>
              <a:t>, </a:t>
            </a:r>
            <a:r>
              <a:rPr lang="en-IN" sz="2000" dirty="0" err="1"/>
              <a:t>monday</a:t>
            </a:r>
            <a:r>
              <a:rPr lang="en-IN" sz="2000" dirty="0"/>
              <a:t>, </a:t>
            </a:r>
            <a:r>
              <a:rPr lang="en-IN" sz="2000" dirty="0" err="1" smtClean="0"/>
              <a:t>tuesday,wednesday</a:t>
            </a:r>
            <a:r>
              <a:rPr lang="en-IN" sz="2000" dirty="0"/>
              <a:t>, </a:t>
            </a:r>
            <a:r>
              <a:rPr lang="en-IN" sz="2000" dirty="0" err="1"/>
              <a:t>thursday</a:t>
            </a:r>
            <a:r>
              <a:rPr lang="en-IN" sz="2000" dirty="0"/>
              <a:t>, </a:t>
            </a:r>
            <a:r>
              <a:rPr lang="en-IN" sz="2000" dirty="0" err="1"/>
              <a:t>friday</a:t>
            </a:r>
            <a:r>
              <a:rPr lang="en-IN" sz="2000" dirty="0"/>
              <a:t>, </a:t>
            </a:r>
            <a:r>
              <a:rPr lang="en-IN" sz="2000" dirty="0" err="1"/>
              <a:t>saturday</a:t>
            </a:r>
            <a:r>
              <a:rPr lang="en-IN" sz="2000" dirty="0"/>
              <a:t>);</a:t>
            </a:r>
          </a:p>
          <a:p>
            <a:pPr marL="68580" indent="0">
              <a:buNone/>
            </a:pPr>
            <a:r>
              <a:rPr lang="en-IN" sz="2000" dirty="0"/>
              <a:t>	return 0;</a:t>
            </a:r>
          </a:p>
          <a:p>
            <a:pPr marL="68580" indent="0">
              <a:buNone/>
            </a:pPr>
            <a:r>
              <a:rPr lang="en-IN" sz="2000" dirty="0"/>
              <a:t>}</a:t>
            </a:r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r>
              <a:rPr lang="en-IN" sz="2000" dirty="0" smtClean="0"/>
              <a:t>Output-</a:t>
            </a:r>
          </a:p>
          <a:p>
            <a:pPr marL="68580" indent="0">
              <a:buNone/>
            </a:pPr>
            <a:endParaRPr lang="en-IN" sz="2000" dirty="0" err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F7B4-A714-4228-8FC4-A10528DE8ED2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22</a:t>
            </a:fld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5805264"/>
            <a:ext cx="3952447" cy="59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850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57120"/>
          </a:xfrm>
        </p:spPr>
        <p:txBody>
          <a:bodyPr>
            <a:noAutofit/>
          </a:bodyPr>
          <a:lstStyle/>
          <a:p>
            <a:r>
              <a:rPr lang="en-IN" sz="3200" dirty="0" err="1" smtClean="0"/>
              <a:t>Enum</a:t>
            </a:r>
            <a:r>
              <a:rPr lang="en-IN" sz="3200" dirty="0" smtClean="0"/>
              <a:t> used-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844824"/>
            <a:ext cx="7200916" cy="3508977"/>
          </a:xfrm>
        </p:spPr>
        <p:txBody>
          <a:bodyPr>
            <a:normAutofit/>
          </a:bodyPr>
          <a:lstStyle/>
          <a:p>
            <a:r>
              <a:rPr lang="en-IN" sz="2000" b="1" dirty="0" err="1"/>
              <a:t>typedef</a:t>
            </a:r>
            <a:r>
              <a:rPr lang="en-IN" sz="2000" b="1" dirty="0"/>
              <a:t> </a:t>
            </a:r>
            <a:r>
              <a:rPr lang="en-IN" sz="2000" b="1" dirty="0" err="1"/>
              <a:t>enum</a:t>
            </a:r>
            <a:r>
              <a:rPr lang="en-IN" sz="2000" b="1" dirty="0"/>
              <a:t> {</a:t>
            </a:r>
            <a:r>
              <a:rPr lang="en-IN" sz="2000" b="1" dirty="0" err="1"/>
              <a:t>thread,link</a:t>
            </a:r>
            <a:r>
              <a:rPr lang="en-IN" sz="2000" b="1" dirty="0"/>
              <a:t>} </a:t>
            </a:r>
            <a:r>
              <a:rPr lang="en-IN" sz="2000" b="1" dirty="0" err="1"/>
              <a:t>boolean</a:t>
            </a:r>
            <a:r>
              <a:rPr lang="en-IN" sz="2000" b="1" dirty="0"/>
              <a:t>;</a:t>
            </a:r>
          </a:p>
          <a:p>
            <a:r>
              <a:rPr lang="en-IN" sz="2000" dirty="0" smtClean="0"/>
              <a:t>declares an enumeration datatype called </a:t>
            </a:r>
            <a:r>
              <a:rPr lang="en-IN" sz="2000" dirty="0" err="1" smtClean="0"/>
              <a:t>boolean</a:t>
            </a:r>
            <a:endParaRPr lang="en-IN" sz="2000" dirty="0" smtClean="0"/>
          </a:p>
          <a:p>
            <a:r>
              <a:rPr lang="en-IN" sz="2000" dirty="0" smtClean="0"/>
              <a:t>thread=0</a:t>
            </a:r>
          </a:p>
          <a:p>
            <a:r>
              <a:rPr lang="en-IN" sz="2000" dirty="0" smtClean="0"/>
              <a:t>link=1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0DDD-21DC-47E9-8FF8-294B9E0121BA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9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201" y="620688"/>
            <a:ext cx="7024744" cy="1143000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Structure of a node in 2way In Threaded Tree</a:t>
            </a:r>
            <a:endParaRPr lang="en-IN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23D8-9375-4BB5-9BBA-EC282005CD22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24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43608" y="2060848"/>
            <a:ext cx="69847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These members can take values thread or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left =link</a:t>
            </a:r>
            <a:r>
              <a:rPr lang="en-IN" dirty="0" smtClean="0"/>
              <a:t>, pointer </a:t>
            </a:r>
            <a:r>
              <a:rPr lang="en-IN" dirty="0" err="1" smtClean="0"/>
              <a:t>left_ptr</a:t>
            </a:r>
            <a:r>
              <a:rPr lang="en-IN" dirty="0" smtClean="0"/>
              <a:t> points to left child of the 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left=thread,</a:t>
            </a:r>
            <a:r>
              <a:rPr lang="en-IN" dirty="0" smtClean="0"/>
              <a:t> pointer </a:t>
            </a:r>
            <a:r>
              <a:rPr lang="en-IN" dirty="0" err="1" smtClean="0"/>
              <a:t>left_ptr</a:t>
            </a:r>
            <a:r>
              <a:rPr lang="en-IN" dirty="0" smtClean="0"/>
              <a:t> is a thread pointing to </a:t>
            </a:r>
            <a:r>
              <a:rPr lang="en-IN" dirty="0" err="1" smtClean="0"/>
              <a:t>inorder</a:t>
            </a:r>
            <a:r>
              <a:rPr lang="en-IN" dirty="0" smtClean="0"/>
              <a:t> predecessor of the 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right=link</a:t>
            </a:r>
            <a:r>
              <a:rPr lang="en-IN" dirty="0" smtClean="0"/>
              <a:t>, pointer </a:t>
            </a:r>
            <a:r>
              <a:rPr lang="en-IN" dirty="0" err="1" smtClean="0"/>
              <a:t>right_ptr</a:t>
            </a:r>
            <a:r>
              <a:rPr lang="en-IN" dirty="0" smtClean="0"/>
              <a:t> points to right child of the 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right=thread,</a:t>
            </a:r>
            <a:r>
              <a:rPr lang="en-IN" dirty="0" smtClean="0"/>
              <a:t> pointer </a:t>
            </a:r>
            <a:r>
              <a:rPr lang="en-IN" dirty="0" err="1" smtClean="0"/>
              <a:t>right_ptr</a:t>
            </a:r>
            <a:r>
              <a:rPr lang="en-IN" dirty="0" smtClean="0"/>
              <a:t> is a thread pointing to </a:t>
            </a:r>
            <a:r>
              <a:rPr lang="en-IN" dirty="0" err="1" smtClean="0"/>
              <a:t>inorder</a:t>
            </a:r>
            <a:r>
              <a:rPr lang="en-IN" dirty="0" smtClean="0"/>
              <a:t> successor of the 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766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0" y="620688"/>
            <a:ext cx="7024744" cy="1143000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In-Threaded Tree</a:t>
            </a:r>
            <a:endParaRPr lang="en-IN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C04-0643-4B69-BAA0-2E0050DE65DF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25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43608" y="2060848"/>
            <a:ext cx="698477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In </a:t>
            </a:r>
            <a:r>
              <a:rPr lang="en-IN" dirty="0" err="1" smtClean="0"/>
              <a:t>Inorder</a:t>
            </a:r>
            <a:r>
              <a:rPr lang="en-IN" dirty="0" smtClean="0"/>
              <a:t> traversal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1</a:t>
            </a:r>
            <a:r>
              <a:rPr lang="en-IN" b="1" baseline="30000" dirty="0" smtClean="0"/>
              <a:t>st</a:t>
            </a:r>
            <a:r>
              <a:rPr lang="en-IN" b="1" dirty="0" smtClean="0"/>
              <a:t> Node has no predecessor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Last Node has no Successor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Left pointer of Leftmost Node/1</a:t>
            </a:r>
            <a:r>
              <a:rPr lang="en-IN" b="1" baseline="30000" dirty="0" smtClean="0"/>
              <a:t>st</a:t>
            </a:r>
            <a:r>
              <a:rPr lang="en-IN" b="1" dirty="0" smtClean="0"/>
              <a:t> Node=NULL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Right Pointer of Rightmost Node/  Last Node =NULL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800" b="1" dirty="0" smtClean="0">
                <a:solidFill>
                  <a:schemeClr val="accent1"/>
                </a:solidFill>
              </a:rPr>
              <a:t>Still NULL values…..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800" b="1" dirty="0" smtClean="0">
                <a:solidFill>
                  <a:schemeClr val="accent1"/>
                </a:solidFill>
              </a:rPr>
              <a:t>Solution?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616720" y="3152160"/>
              <a:ext cx="1464840" cy="437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7360" y="3142800"/>
                <a:ext cx="1483560" cy="45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589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0" y="2780928"/>
            <a:ext cx="7024744" cy="1224136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Solution= In-Threaded Tree with Header Nodes</a:t>
            </a:r>
            <a:endParaRPr lang="en-IN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10508-9EBD-40E3-B6D3-3C8EBE139777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1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351" y="404664"/>
            <a:ext cx="7024744" cy="504056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Solution= In-Threaded Tree with Header Nodes</a:t>
            </a:r>
            <a:endParaRPr lang="en-IN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9ECB9-9F33-42CD-BAE5-C4A32FA8EF74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27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31001" y="1052736"/>
            <a:ext cx="6984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 dummy node=Header Node is taken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Our tree will be the left subtree of this Header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Left pointer of Header Node will point to the root node of our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8" t="9395" r="17812" b="15656"/>
          <a:stretch/>
        </p:blipFill>
        <p:spPr>
          <a:xfrm rot="5400000">
            <a:off x="2625341" y="1258595"/>
            <a:ext cx="2873721" cy="60624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64088" y="2533179"/>
            <a:ext cx="143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Header Node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137059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351" y="404664"/>
            <a:ext cx="7024744" cy="504056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Solution= In-Threaded Tree with Header Nodes</a:t>
            </a:r>
            <a:endParaRPr lang="en-IN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55740-0BE9-4A14-ABA2-B063486834DD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28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31000" y="1052736"/>
            <a:ext cx="69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Now, Leftmost/Rightmost Node will not contain NULL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Will contain threads pointing to this Header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8" t="9395" r="17812" b="15656"/>
          <a:stretch/>
        </p:blipFill>
        <p:spPr>
          <a:xfrm rot="5400000">
            <a:off x="2625341" y="1258595"/>
            <a:ext cx="2873721" cy="60624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64088" y="2533179"/>
            <a:ext cx="143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Header Node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31022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0" y="620688"/>
            <a:ext cx="7024744" cy="1143000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Solution= In-Threaded Tree with Header Nodes</a:t>
            </a:r>
            <a:endParaRPr lang="en-IN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916B-BAC1-4339-932B-F18FB32A25B5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29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43608" y="2060848"/>
            <a:ext cx="6984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When our tree will be empty then Left pointer of Header Node will be a thread pointing to itself.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Condition for empty In-threaded Tree with Header Node-</a:t>
            </a:r>
          </a:p>
          <a:p>
            <a:r>
              <a:rPr lang="en-IN" dirty="0"/>
              <a:t>	</a:t>
            </a:r>
            <a:r>
              <a:rPr lang="en-IN" dirty="0" smtClean="0"/>
              <a:t>head-&gt;</a:t>
            </a:r>
            <a:r>
              <a:rPr lang="en-IN" dirty="0" err="1" smtClean="0"/>
              <a:t>lchild</a:t>
            </a:r>
            <a:r>
              <a:rPr lang="en-IN" dirty="0" smtClean="0"/>
              <a:t>=head</a:t>
            </a:r>
          </a:p>
          <a:p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9" t="23536" r="35589" b="40303"/>
          <a:stretch/>
        </p:blipFill>
        <p:spPr>
          <a:xfrm rot="5400000">
            <a:off x="3364275" y="3396743"/>
            <a:ext cx="936104" cy="29523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94814" y="4404855"/>
            <a:ext cx="143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Header Node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90329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332656"/>
            <a:ext cx="7024744" cy="1143000"/>
          </a:xfrm>
        </p:spPr>
        <p:txBody>
          <a:bodyPr/>
          <a:lstStyle/>
          <a:p>
            <a:r>
              <a:rPr lang="en-IN" dirty="0" smtClean="0"/>
              <a:t>Threads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8" y="1628644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These NULL pointers can be used to point nodes higher in the tree.</a:t>
            </a:r>
          </a:p>
          <a:p>
            <a:r>
              <a:rPr lang="en-IN" sz="2000" dirty="0" smtClean="0"/>
              <a:t>Such pointers are called Threads</a:t>
            </a:r>
          </a:p>
          <a:p>
            <a:endParaRPr lang="en-IN" sz="2000" dirty="0"/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F8B3F-C12B-4879-8226-34141984DFC1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3</a:t>
            </a:fld>
            <a:endParaRPr lang="en-IN"/>
          </a:p>
        </p:txBody>
      </p:sp>
      <p:pic>
        <p:nvPicPr>
          <p:cNvPr id="6146" name="Picture 2" descr="https://upload.wikimedia.org/wikipedia/commons/thumb/7/7a/Threaded_tree.svg/800px-Threaded_tre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66019"/>
            <a:ext cx="4320480" cy="24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41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2800" dirty="0" err="1" smtClean="0"/>
              <a:t>Inorder</a:t>
            </a:r>
            <a:r>
              <a:rPr lang="en-IN" sz="2800" dirty="0" smtClean="0"/>
              <a:t> Traversal in In-Threaded Binary Tree</a:t>
            </a:r>
            <a:endParaRPr lang="en-IN" sz="28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5D02A-BA11-4A4B-B167-1FE1F54350FA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88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0" y="692696"/>
            <a:ext cx="7024744" cy="720080"/>
          </a:xfrm>
        </p:spPr>
        <p:txBody>
          <a:bodyPr>
            <a:normAutofit fontScale="90000"/>
          </a:bodyPr>
          <a:lstStyle/>
          <a:p>
            <a:r>
              <a:rPr lang="en-IN" sz="2800" b="1" dirty="0" smtClean="0"/>
              <a:t>Finding </a:t>
            </a:r>
            <a:r>
              <a:rPr lang="en-IN" sz="2800" b="1" dirty="0" err="1" smtClean="0"/>
              <a:t>Inorder</a:t>
            </a:r>
            <a:r>
              <a:rPr lang="en-IN" sz="2800" b="1" dirty="0" smtClean="0"/>
              <a:t> Successor of a node in</a:t>
            </a:r>
            <a:br>
              <a:rPr lang="en-IN" sz="2800" b="1" dirty="0" smtClean="0"/>
            </a:br>
            <a:r>
              <a:rPr lang="en-IN" sz="2800" b="1" dirty="0"/>
              <a:t>In-threaded Node</a:t>
            </a:r>
            <a:r>
              <a:rPr lang="en-IN" sz="2800" b="1" dirty="0" smtClean="0"/>
              <a:t> </a:t>
            </a:r>
            <a:endParaRPr lang="en-IN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68DEF-7C7A-46A6-88F1-AC0ABA661E47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31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43608" y="2060848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1226274" y="1916832"/>
            <a:ext cx="63700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The </a:t>
            </a:r>
            <a:r>
              <a:rPr lang="en-IN" b="1" dirty="0" err="1" smtClean="0"/>
              <a:t>Inorder</a:t>
            </a:r>
            <a:r>
              <a:rPr lang="en-IN" b="1" dirty="0" smtClean="0"/>
              <a:t> Successor of a node is the Leftmost node in the right subtree of that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+mj-lt"/>
              <a:buAutoNum type="arabicParenR"/>
            </a:pPr>
            <a:r>
              <a:rPr lang="en-IN" dirty="0" smtClean="0"/>
              <a:t>If the Right pointer of a node consists of a link then we can traverse the right subtree and find the </a:t>
            </a:r>
            <a:r>
              <a:rPr lang="en-IN" dirty="0" err="1" smtClean="0"/>
              <a:t>inorder</a:t>
            </a:r>
            <a:r>
              <a:rPr lang="en-IN" dirty="0" smtClean="0"/>
              <a:t> successor.</a:t>
            </a:r>
          </a:p>
          <a:p>
            <a:pPr marL="342900" indent="-342900">
              <a:buFont typeface="+mj-lt"/>
              <a:buAutoNum type="arabicParenR"/>
            </a:pPr>
            <a:endParaRPr lang="en-IN" dirty="0"/>
          </a:p>
          <a:p>
            <a:pPr marL="342900" indent="-342900">
              <a:buFont typeface="+mj-lt"/>
              <a:buAutoNum type="arabicParenR"/>
            </a:pPr>
            <a:r>
              <a:rPr lang="en-IN" dirty="0" smtClean="0"/>
              <a:t>If the right pointer is a thread, then that thread will point to the </a:t>
            </a:r>
            <a:r>
              <a:rPr lang="en-IN" dirty="0" err="1" smtClean="0"/>
              <a:t>inorder</a:t>
            </a:r>
            <a:r>
              <a:rPr lang="en-IN" dirty="0" smtClean="0"/>
              <a:t> successor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800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0" y="692696"/>
            <a:ext cx="7024744" cy="720080"/>
          </a:xfrm>
        </p:spPr>
        <p:txBody>
          <a:bodyPr>
            <a:normAutofit fontScale="90000"/>
          </a:bodyPr>
          <a:lstStyle/>
          <a:p>
            <a:r>
              <a:rPr lang="en-IN" sz="2800" b="1" dirty="0" smtClean="0"/>
              <a:t>Finding </a:t>
            </a:r>
            <a:r>
              <a:rPr lang="en-IN" sz="2800" b="1" dirty="0" err="1" smtClean="0"/>
              <a:t>Inorder</a:t>
            </a:r>
            <a:r>
              <a:rPr lang="en-IN" sz="2800" b="1" dirty="0" smtClean="0"/>
              <a:t> Successor of a node in</a:t>
            </a:r>
            <a:br>
              <a:rPr lang="en-IN" sz="2800" b="1" dirty="0" smtClean="0"/>
            </a:br>
            <a:r>
              <a:rPr lang="en-IN" sz="2800" b="1" dirty="0"/>
              <a:t>In-threaded Node</a:t>
            </a:r>
            <a:r>
              <a:rPr lang="en-IN" sz="2800" b="1" dirty="0" smtClean="0"/>
              <a:t> </a:t>
            </a:r>
            <a:endParaRPr lang="en-IN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E331-8731-40E9-99F2-AE6A125D4685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32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43608" y="2060848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772816"/>
            <a:ext cx="637006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 smtClean="0"/>
              <a:t>struct</a:t>
            </a:r>
            <a:r>
              <a:rPr lang="en-IN" sz="1600" dirty="0" smtClean="0"/>
              <a:t> node * </a:t>
            </a:r>
            <a:r>
              <a:rPr lang="en-IN" sz="1600" dirty="0" err="1" smtClean="0"/>
              <a:t>in_succ</a:t>
            </a:r>
            <a:r>
              <a:rPr lang="en-IN" sz="1600" dirty="0" smtClean="0"/>
              <a:t>(</a:t>
            </a:r>
            <a:r>
              <a:rPr lang="en-IN" sz="1600" dirty="0" err="1" smtClean="0"/>
              <a:t>struct</a:t>
            </a:r>
            <a:r>
              <a:rPr lang="en-IN" sz="1600" dirty="0" smtClean="0"/>
              <a:t> node *</a:t>
            </a:r>
            <a:r>
              <a:rPr lang="en-IN" sz="1600" dirty="0" err="1" smtClean="0"/>
              <a:t>ptr</a:t>
            </a:r>
            <a:r>
              <a:rPr lang="en-IN" sz="1600" dirty="0" smtClean="0"/>
              <a:t>)</a:t>
            </a:r>
          </a:p>
          <a:p>
            <a:r>
              <a:rPr lang="en-IN" sz="1600" dirty="0" smtClean="0"/>
              <a:t>{</a:t>
            </a:r>
          </a:p>
          <a:p>
            <a:r>
              <a:rPr lang="en-IN" sz="1600" dirty="0"/>
              <a:t>	</a:t>
            </a:r>
            <a:r>
              <a:rPr lang="en-IN" sz="1600" dirty="0" err="1" smtClean="0"/>
              <a:t>struct</a:t>
            </a:r>
            <a:r>
              <a:rPr lang="en-IN" sz="1600" dirty="0" smtClean="0"/>
              <a:t> node *</a:t>
            </a:r>
            <a:r>
              <a:rPr lang="en-IN" sz="1600" dirty="0" err="1" smtClean="0"/>
              <a:t>succ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if(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-&gt;right==thread)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</a:t>
            </a:r>
            <a:r>
              <a:rPr lang="en-IN" sz="1600" dirty="0" err="1" smtClean="0"/>
              <a:t>succ</a:t>
            </a:r>
            <a:r>
              <a:rPr lang="en-IN" sz="1600" dirty="0" smtClean="0"/>
              <a:t>=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</a:t>
            </a:r>
            <a:r>
              <a:rPr lang="en-IN" sz="1600" dirty="0" err="1" smtClean="0"/>
              <a:t>right_ptr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else</a:t>
            </a:r>
          </a:p>
          <a:p>
            <a:r>
              <a:rPr lang="en-IN" sz="1600" dirty="0" smtClean="0"/>
              <a:t>	{</a:t>
            </a:r>
          </a:p>
          <a:p>
            <a:r>
              <a:rPr lang="en-IN" sz="1600" dirty="0" smtClean="0"/>
              <a:t>		</a:t>
            </a:r>
            <a:r>
              <a:rPr lang="en-IN" sz="1600" dirty="0" err="1" smtClean="0"/>
              <a:t>ptr</a:t>
            </a:r>
            <a:r>
              <a:rPr lang="en-IN" sz="1600" dirty="0" smtClean="0"/>
              <a:t>=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</a:t>
            </a:r>
            <a:r>
              <a:rPr lang="en-IN" sz="1600" dirty="0" err="1" smtClean="0"/>
              <a:t>right_ptr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while(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-&gt;left==link)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	</a:t>
            </a:r>
            <a:r>
              <a:rPr lang="en-IN" sz="1600" dirty="0" err="1" smtClean="0"/>
              <a:t>ptr</a:t>
            </a:r>
            <a:r>
              <a:rPr lang="en-IN" sz="1600" dirty="0" smtClean="0"/>
              <a:t>=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</a:t>
            </a:r>
            <a:r>
              <a:rPr lang="en-IN" sz="1600" dirty="0" err="1" smtClean="0"/>
              <a:t>left_ptr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</a:t>
            </a:r>
            <a:r>
              <a:rPr lang="en-IN" sz="1600" dirty="0" err="1" smtClean="0"/>
              <a:t>succ</a:t>
            </a:r>
            <a:r>
              <a:rPr lang="en-IN" sz="1600" dirty="0" smtClean="0"/>
              <a:t>=</a:t>
            </a:r>
            <a:r>
              <a:rPr lang="en-IN" sz="1600" dirty="0" err="1" smtClean="0"/>
              <a:t>ptr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}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return </a:t>
            </a:r>
            <a:r>
              <a:rPr lang="en-IN" sz="1600" dirty="0" err="1" smtClean="0"/>
              <a:t>succ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}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076057" y="1713919"/>
            <a:ext cx="3528392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1400" b="1" dirty="0" err="1" smtClean="0"/>
              <a:t>typedef</a:t>
            </a:r>
            <a:r>
              <a:rPr lang="en-IN" sz="1400" b="1" dirty="0" smtClean="0"/>
              <a:t> </a:t>
            </a:r>
            <a:r>
              <a:rPr lang="en-IN" sz="1400" b="1" dirty="0" err="1" smtClean="0"/>
              <a:t>enum</a:t>
            </a:r>
            <a:r>
              <a:rPr lang="en-IN" sz="1400" b="1" dirty="0" smtClean="0"/>
              <a:t> {</a:t>
            </a:r>
            <a:r>
              <a:rPr lang="en-IN" sz="1400" b="1" dirty="0" err="1" smtClean="0"/>
              <a:t>thread,link</a:t>
            </a:r>
            <a:r>
              <a:rPr lang="en-IN" sz="1400" b="1" dirty="0" smtClean="0"/>
              <a:t>} </a:t>
            </a:r>
            <a:r>
              <a:rPr lang="en-IN" sz="1400" b="1" dirty="0" err="1" smtClean="0"/>
              <a:t>boolean</a:t>
            </a:r>
            <a:r>
              <a:rPr lang="en-IN" sz="1400" b="1" dirty="0" smtClean="0"/>
              <a:t>;</a:t>
            </a:r>
          </a:p>
          <a:p>
            <a:pPr marL="68580" indent="0">
              <a:buNone/>
            </a:pPr>
            <a:r>
              <a:rPr lang="en-IN" sz="1400" b="1" dirty="0" err="1" smtClean="0"/>
              <a:t>struct</a:t>
            </a:r>
            <a:r>
              <a:rPr lang="en-IN" sz="1400" b="1" dirty="0" smtClean="0"/>
              <a:t> node</a:t>
            </a:r>
          </a:p>
          <a:p>
            <a:pPr marL="68580" indent="0">
              <a:buNone/>
            </a:pPr>
            <a:r>
              <a:rPr lang="en-IN" sz="1400" b="1" dirty="0" smtClean="0"/>
              <a:t>	{</a:t>
            </a:r>
          </a:p>
          <a:p>
            <a:pPr marL="365760" lvl="1" indent="0">
              <a:buNone/>
            </a:pPr>
            <a:r>
              <a:rPr lang="en-IN" sz="1400" b="1" dirty="0" smtClean="0"/>
              <a:t>	</a:t>
            </a:r>
            <a:r>
              <a:rPr lang="en-IN" sz="1400" b="1" dirty="0" err="1" smtClean="0"/>
              <a:t>struct</a:t>
            </a:r>
            <a:r>
              <a:rPr lang="en-IN" sz="1400" b="1" dirty="0" smtClean="0"/>
              <a:t> node *</a:t>
            </a:r>
            <a:r>
              <a:rPr lang="en-IN" sz="1400" b="1" dirty="0" err="1" smtClean="0"/>
              <a:t>left_ptr</a:t>
            </a:r>
            <a:r>
              <a:rPr lang="en-IN" sz="1400" b="1" dirty="0" smtClean="0"/>
              <a:t>;</a:t>
            </a:r>
          </a:p>
          <a:p>
            <a:pPr marL="365760" lvl="1" indent="0">
              <a:buNone/>
            </a:pPr>
            <a:r>
              <a:rPr lang="en-IN" sz="1400" b="1" dirty="0" smtClean="0"/>
              <a:t>	</a:t>
            </a:r>
            <a:r>
              <a:rPr lang="en-IN" sz="1400" b="1" dirty="0" err="1" smtClean="0"/>
              <a:t>boolean</a:t>
            </a:r>
            <a:r>
              <a:rPr lang="en-IN" sz="1400" b="1" dirty="0" smtClean="0"/>
              <a:t> left;</a:t>
            </a:r>
          </a:p>
          <a:p>
            <a:pPr marL="365760" lvl="1" indent="0">
              <a:buNone/>
            </a:pPr>
            <a:r>
              <a:rPr lang="en-IN" sz="1400" b="1" dirty="0" smtClean="0"/>
              <a:t>	</a:t>
            </a:r>
            <a:r>
              <a:rPr lang="en-IN" sz="1400" b="1" dirty="0" err="1" smtClean="0"/>
              <a:t>int</a:t>
            </a:r>
            <a:r>
              <a:rPr lang="en-IN" sz="1400" b="1" dirty="0" smtClean="0"/>
              <a:t> info;</a:t>
            </a:r>
          </a:p>
          <a:p>
            <a:pPr marL="365760" lvl="1" indent="0">
              <a:buNone/>
            </a:pPr>
            <a:r>
              <a:rPr lang="en-IN" sz="1400" b="1" dirty="0" smtClean="0"/>
              <a:t>	</a:t>
            </a:r>
            <a:r>
              <a:rPr lang="en-IN" sz="1400" b="1" dirty="0" err="1" smtClean="0"/>
              <a:t>struct</a:t>
            </a:r>
            <a:r>
              <a:rPr lang="en-IN" sz="1400" b="1" dirty="0" smtClean="0"/>
              <a:t> node *</a:t>
            </a:r>
            <a:r>
              <a:rPr lang="en-IN" sz="1400" b="1" dirty="0" err="1" smtClean="0"/>
              <a:t>right_ptr</a:t>
            </a:r>
            <a:r>
              <a:rPr lang="en-IN" sz="1400" b="1" dirty="0" smtClean="0"/>
              <a:t>;</a:t>
            </a:r>
          </a:p>
          <a:p>
            <a:pPr marL="365760" lvl="1" indent="0">
              <a:buNone/>
            </a:pPr>
            <a:r>
              <a:rPr lang="en-IN" sz="1400" b="1" dirty="0" smtClean="0"/>
              <a:t>	</a:t>
            </a:r>
            <a:r>
              <a:rPr lang="en-IN" sz="1400" b="1" dirty="0" err="1" smtClean="0"/>
              <a:t>boolean</a:t>
            </a:r>
            <a:r>
              <a:rPr lang="en-IN" sz="1400" b="1" dirty="0" smtClean="0"/>
              <a:t> right;</a:t>
            </a:r>
          </a:p>
          <a:p>
            <a:pPr marL="365760" lvl="1" indent="0">
              <a:buNone/>
            </a:pPr>
            <a:r>
              <a:rPr lang="en-IN" sz="1400" b="1" dirty="0" smtClean="0"/>
              <a:t>	};</a:t>
            </a:r>
            <a:endParaRPr lang="en-IN" sz="1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933056"/>
            <a:ext cx="2061869" cy="200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046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0" y="692696"/>
            <a:ext cx="7024744" cy="720080"/>
          </a:xfrm>
        </p:spPr>
        <p:txBody>
          <a:bodyPr>
            <a:normAutofit fontScale="90000"/>
          </a:bodyPr>
          <a:lstStyle/>
          <a:p>
            <a:r>
              <a:rPr lang="en-IN" sz="2800" b="1" dirty="0" smtClean="0"/>
              <a:t>Finding </a:t>
            </a:r>
            <a:r>
              <a:rPr lang="en-IN" sz="2800" b="1" dirty="0" err="1" smtClean="0"/>
              <a:t>Inorder</a:t>
            </a:r>
            <a:r>
              <a:rPr lang="en-IN" sz="2800" b="1" dirty="0" smtClean="0"/>
              <a:t> </a:t>
            </a:r>
            <a:r>
              <a:rPr lang="en-IN" sz="2800" b="1" dirty="0" err="1" smtClean="0"/>
              <a:t>Predeccessor</a:t>
            </a:r>
            <a:r>
              <a:rPr lang="en-IN" sz="2800" b="1" dirty="0" smtClean="0"/>
              <a:t> of a node in</a:t>
            </a:r>
            <a:br>
              <a:rPr lang="en-IN" sz="2800" b="1" dirty="0" smtClean="0"/>
            </a:br>
            <a:r>
              <a:rPr lang="en-IN" sz="2800" b="1" dirty="0"/>
              <a:t>In-threaded Node</a:t>
            </a:r>
            <a:r>
              <a:rPr lang="en-IN" sz="2800" b="1" dirty="0" smtClean="0"/>
              <a:t> </a:t>
            </a:r>
            <a:endParaRPr lang="en-IN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15AC8-8F93-4A8E-8EBC-FD2C295A1446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33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43608" y="2060848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1226274" y="1916832"/>
            <a:ext cx="63700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The </a:t>
            </a:r>
            <a:r>
              <a:rPr lang="en-IN" b="1" dirty="0" err="1" smtClean="0"/>
              <a:t>Inorder</a:t>
            </a:r>
            <a:r>
              <a:rPr lang="en-IN" b="1" dirty="0" smtClean="0"/>
              <a:t> </a:t>
            </a:r>
            <a:r>
              <a:rPr lang="en-IN" b="1" dirty="0" err="1" smtClean="0"/>
              <a:t>Predeccessor</a:t>
            </a:r>
            <a:r>
              <a:rPr lang="en-IN" b="1" dirty="0" smtClean="0"/>
              <a:t> of a node is the Rightmost node in the left subtree of that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+mj-lt"/>
              <a:buAutoNum type="arabicParenR"/>
            </a:pPr>
            <a:r>
              <a:rPr lang="en-IN" dirty="0" smtClean="0"/>
              <a:t>If the Left pointer of a node consists of a link then we can traverse the left subtree and find the </a:t>
            </a:r>
            <a:r>
              <a:rPr lang="en-IN" dirty="0" err="1" smtClean="0"/>
              <a:t>inorder</a:t>
            </a:r>
            <a:r>
              <a:rPr lang="en-IN" dirty="0" smtClean="0"/>
              <a:t> </a:t>
            </a:r>
            <a:r>
              <a:rPr lang="en-IN" dirty="0" err="1" smtClean="0"/>
              <a:t>predeccessor</a:t>
            </a:r>
            <a:r>
              <a:rPr lang="en-IN" dirty="0" smtClean="0"/>
              <a:t>.</a:t>
            </a:r>
          </a:p>
          <a:p>
            <a:pPr marL="342900" indent="-342900">
              <a:buFont typeface="+mj-lt"/>
              <a:buAutoNum type="arabicParenR"/>
            </a:pPr>
            <a:endParaRPr lang="en-IN" dirty="0"/>
          </a:p>
          <a:p>
            <a:pPr marL="342900" indent="-342900">
              <a:buFont typeface="+mj-lt"/>
              <a:buAutoNum type="arabicParenR"/>
            </a:pPr>
            <a:r>
              <a:rPr lang="en-IN" dirty="0" smtClean="0"/>
              <a:t>If the left pointer is a thread, then that thread will point to the </a:t>
            </a:r>
            <a:r>
              <a:rPr lang="en-IN" dirty="0" err="1" smtClean="0"/>
              <a:t>inorder</a:t>
            </a:r>
            <a:r>
              <a:rPr lang="en-IN" dirty="0" smtClean="0"/>
              <a:t> predecessor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8891">
            <a:off x="6842052" y="4149127"/>
            <a:ext cx="1508567" cy="1528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7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0" y="620688"/>
            <a:ext cx="7024744" cy="864096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Finding </a:t>
            </a:r>
            <a:r>
              <a:rPr lang="en-IN" sz="2400" b="1" dirty="0" err="1" smtClean="0"/>
              <a:t>Inorder</a:t>
            </a:r>
            <a:r>
              <a:rPr lang="en-IN" sz="2400" b="1" dirty="0" smtClean="0"/>
              <a:t> Predecessor of a node in In-threaded Node</a:t>
            </a:r>
            <a:endParaRPr lang="en-IN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3395-6BA9-4BFE-A9B3-038B5A095429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34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43608" y="2060848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683568" y="1700808"/>
            <a:ext cx="637006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 smtClean="0"/>
              <a:t>struct</a:t>
            </a:r>
            <a:r>
              <a:rPr lang="en-IN" sz="1600" dirty="0" smtClean="0"/>
              <a:t> node * </a:t>
            </a:r>
            <a:r>
              <a:rPr lang="en-IN" sz="1600" dirty="0" err="1" smtClean="0"/>
              <a:t>in_pred</a:t>
            </a:r>
            <a:r>
              <a:rPr lang="en-IN" sz="1600" dirty="0" smtClean="0"/>
              <a:t>(</a:t>
            </a:r>
            <a:r>
              <a:rPr lang="en-IN" sz="1600" dirty="0" err="1" smtClean="0"/>
              <a:t>struct</a:t>
            </a:r>
            <a:r>
              <a:rPr lang="en-IN" sz="1600" dirty="0" smtClean="0"/>
              <a:t> node *</a:t>
            </a:r>
            <a:r>
              <a:rPr lang="en-IN" sz="1600" dirty="0" err="1" smtClean="0"/>
              <a:t>ptr</a:t>
            </a:r>
            <a:r>
              <a:rPr lang="en-IN" sz="1600" dirty="0" smtClean="0"/>
              <a:t>)</a:t>
            </a:r>
          </a:p>
          <a:p>
            <a:r>
              <a:rPr lang="en-IN" sz="1600" dirty="0" smtClean="0"/>
              <a:t>{</a:t>
            </a:r>
          </a:p>
          <a:p>
            <a:r>
              <a:rPr lang="en-IN" sz="1600" dirty="0"/>
              <a:t>	</a:t>
            </a:r>
            <a:r>
              <a:rPr lang="en-IN" sz="1600" dirty="0" err="1" smtClean="0"/>
              <a:t>struct</a:t>
            </a:r>
            <a:r>
              <a:rPr lang="en-IN" sz="1600" dirty="0" smtClean="0"/>
              <a:t> node *</a:t>
            </a:r>
            <a:r>
              <a:rPr lang="en-IN" sz="1600" dirty="0" err="1" smtClean="0"/>
              <a:t>pred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if(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-&gt;left==thread)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</a:t>
            </a:r>
            <a:r>
              <a:rPr lang="en-IN" sz="1600" dirty="0" err="1" smtClean="0"/>
              <a:t>pred</a:t>
            </a:r>
            <a:r>
              <a:rPr lang="en-IN" sz="1600" dirty="0" smtClean="0"/>
              <a:t>=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</a:t>
            </a:r>
            <a:r>
              <a:rPr lang="en-IN" sz="1600" dirty="0" err="1" smtClean="0"/>
              <a:t>left_ptr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else</a:t>
            </a:r>
          </a:p>
          <a:p>
            <a:r>
              <a:rPr lang="en-IN" sz="1600" dirty="0" smtClean="0"/>
              <a:t>	</a:t>
            </a:r>
            <a:r>
              <a:rPr lang="en-IN" sz="1600" dirty="0"/>
              <a:t>	</a:t>
            </a:r>
            <a:r>
              <a:rPr lang="en-IN" sz="1600" dirty="0" smtClean="0"/>
              <a:t>{</a:t>
            </a:r>
          </a:p>
          <a:p>
            <a:r>
              <a:rPr lang="en-IN" sz="1600" dirty="0" smtClean="0"/>
              <a:t>		</a:t>
            </a:r>
            <a:r>
              <a:rPr lang="en-IN" sz="1600" dirty="0" err="1" smtClean="0"/>
              <a:t>ptr</a:t>
            </a:r>
            <a:r>
              <a:rPr lang="en-IN" sz="1600" dirty="0" smtClean="0"/>
              <a:t>=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</a:t>
            </a:r>
            <a:r>
              <a:rPr lang="en-IN" sz="1600" dirty="0" err="1" smtClean="0"/>
              <a:t>left_ptr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while(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-&gt;right==link)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	</a:t>
            </a:r>
            <a:r>
              <a:rPr lang="en-IN" sz="1600" dirty="0" err="1" smtClean="0"/>
              <a:t>ptr</a:t>
            </a:r>
            <a:r>
              <a:rPr lang="en-IN" sz="1600" dirty="0" smtClean="0"/>
              <a:t>=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</a:t>
            </a:r>
            <a:r>
              <a:rPr lang="en-IN" sz="1600" dirty="0" err="1" smtClean="0"/>
              <a:t>right_ptr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</a:t>
            </a:r>
            <a:r>
              <a:rPr lang="en-IN" sz="1600" dirty="0" err="1" smtClean="0"/>
              <a:t>pred</a:t>
            </a:r>
            <a:r>
              <a:rPr lang="en-IN" sz="1600" dirty="0" smtClean="0"/>
              <a:t>=</a:t>
            </a:r>
            <a:r>
              <a:rPr lang="en-IN" sz="1600" dirty="0" err="1" smtClean="0"/>
              <a:t>ptr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}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return </a:t>
            </a:r>
            <a:r>
              <a:rPr lang="en-IN" sz="1600" dirty="0" err="1" smtClean="0"/>
              <a:t>pred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}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76057" y="1713919"/>
            <a:ext cx="3528392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1400" b="1" dirty="0" err="1" smtClean="0"/>
              <a:t>typedef</a:t>
            </a:r>
            <a:r>
              <a:rPr lang="en-IN" sz="1400" b="1" dirty="0" smtClean="0"/>
              <a:t> </a:t>
            </a:r>
            <a:r>
              <a:rPr lang="en-IN" sz="1400" b="1" dirty="0" err="1" smtClean="0"/>
              <a:t>enum</a:t>
            </a:r>
            <a:r>
              <a:rPr lang="en-IN" sz="1400" b="1" dirty="0" smtClean="0"/>
              <a:t> {</a:t>
            </a:r>
            <a:r>
              <a:rPr lang="en-IN" sz="1400" b="1" dirty="0" err="1" smtClean="0"/>
              <a:t>thread,link</a:t>
            </a:r>
            <a:r>
              <a:rPr lang="en-IN" sz="1400" b="1" dirty="0" smtClean="0"/>
              <a:t>} </a:t>
            </a:r>
            <a:r>
              <a:rPr lang="en-IN" sz="1400" b="1" dirty="0" err="1" smtClean="0"/>
              <a:t>boolean</a:t>
            </a:r>
            <a:r>
              <a:rPr lang="en-IN" sz="1400" b="1" dirty="0" smtClean="0"/>
              <a:t>;</a:t>
            </a:r>
          </a:p>
          <a:p>
            <a:pPr marL="68580" indent="0">
              <a:buNone/>
            </a:pPr>
            <a:r>
              <a:rPr lang="en-IN" sz="1400" b="1" dirty="0" err="1" smtClean="0"/>
              <a:t>struct</a:t>
            </a:r>
            <a:r>
              <a:rPr lang="en-IN" sz="1400" b="1" dirty="0" smtClean="0"/>
              <a:t> node</a:t>
            </a:r>
          </a:p>
          <a:p>
            <a:pPr marL="68580" indent="0">
              <a:buNone/>
            </a:pPr>
            <a:r>
              <a:rPr lang="en-IN" sz="1400" b="1" dirty="0" smtClean="0"/>
              <a:t>	{</a:t>
            </a:r>
          </a:p>
          <a:p>
            <a:pPr marL="365760" lvl="1" indent="0">
              <a:buNone/>
            </a:pPr>
            <a:r>
              <a:rPr lang="en-IN" sz="1400" b="1" dirty="0" smtClean="0"/>
              <a:t>	</a:t>
            </a:r>
            <a:r>
              <a:rPr lang="en-IN" sz="1400" b="1" dirty="0" err="1" smtClean="0"/>
              <a:t>struct</a:t>
            </a:r>
            <a:r>
              <a:rPr lang="en-IN" sz="1400" b="1" dirty="0" smtClean="0"/>
              <a:t> node *</a:t>
            </a:r>
            <a:r>
              <a:rPr lang="en-IN" sz="1400" b="1" dirty="0" err="1" smtClean="0"/>
              <a:t>left_ptr</a:t>
            </a:r>
            <a:r>
              <a:rPr lang="en-IN" sz="1400" b="1" dirty="0" smtClean="0"/>
              <a:t>;</a:t>
            </a:r>
          </a:p>
          <a:p>
            <a:pPr marL="365760" lvl="1" indent="0">
              <a:buNone/>
            </a:pPr>
            <a:r>
              <a:rPr lang="en-IN" sz="1400" b="1" dirty="0" smtClean="0"/>
              <a:t>	</a:t>
            </a:r>
            <a:r>
              <a:rPr lang="en-IN" sz="1400" b="1" dirty="0" err="1" smtClean="0"/>
              <a:t>boolean</a:t>
            </a:r>
            <a:r>
              <a:rPr lang="en-IN" sz="1400" b="1" dirty="0" smtClean="0"/>
              <a:t> left;</a:t>
            </a:r>
          </a:p>
          <a:p>
            <a:pPr marL="365760" lvl="1" indent="0">
              <a:buNone/>
            </a:pPr>
            <a:r>
              <a:rPr lang="en-IN" sz="1400" b="1" dirty="0" smtClean="0"/>
              <a:t>	</a:t>
            </a:r>
            <a:r>
              <a:rPr lang="en-IN" sz="1400" b="1" dirty="0" err="1" smtClean="0"/>
              <a:t>int</a:t>
            </a:r>
            <a:r>
              <a:rPr lang="en-IN" sz="1400" b="1" dirty="0" smtClean="0"/>
              <a:t> info;</a:t>
            </a:r>
          </a:p>
          <a:p>
            <a:pPr marL="365760" lvl="1" indent="0">
              <a:buNone/>
            </a:pPr>
            <a:r>
              <a:rPr lang="en-IN" sz="1400" b="1" dirty="0" smtClean="0"/>
              <a:t>	</a:t>
            </a:r>
            <a:r>
              <a:rPr lang="en-IN" sz="1400" b="1" dirty="0" err="1" smtClean="0"/>
              <a:t>struct</a:t>
            </a:r>
            <a:r>
              <a:rPr lang="en-IN" sz="1400" b="1" dirty="0" smtClean="0"/>
              <a:t> node *</a:t>
            </a:r>
            <a:r>
              <a:rPr lang="en-IN" sz="1400" b="1" dirty="0" err="1" smtClean="0"/>
              <a:t>right_ptr</a:t>
            </a:r>
            <a:r>
              <a:rPr lang="en-IN" sz="1400" b="1" dirty="0" smtClean="0"/>
              <a:t>;</a:t>
            </a:r>
          </a:p>
          <a:p>
            <a:pPr marL="365760" lvl="1" indent="0">
              <a:buNone/>
            </a:pPr>
            <a:r>
              <a:rPr lang="en-IN" sz="1400" b="1" dirty="0" smtClean="0"/>
              <a:t>	</a:t>
            </a:r>
            <a:r>
              <a:rPr lang="en-IN" sz="1400" b="1" dirty="0" err="1" smtClean="0"/>
              <a:t>boolean</a:t>
            </a:r>
            <a:r>
              <a:rPr lang="en-IN" sz="1400" b="1" dirty="0" smtClean="0"/>
              <a:t> right;</a:t>
            </a:r>
          </a:p>
          <a:p>
            <a:pPr marL="365760" lvl="1" indent="0">
              <a:buNone/>
            </a:pPr>
            <a:r>
              <a:rPr lang="en-IN" sz="1400" b="1" dirty="0" smtClean="0"/>
              <a:t>	};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178027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933" y="404664"/>
            <a:ext cx="7024744" cy="432048"/>
          </a:xfrm>
        </p:spPr>
        <p:txBody>
          <a:bodyPr>
            <a:normAutofit fontScale="90000"/>
          </a:bodyPr>
          <a:lstStyle/>
          <a:p>
            <a:r>
              <a:rPr lang="en-IN" sz="2400" b="1" dirty="0" err="1" smtClean="0"/>
              <a:t>Inorder</a:t>
            </a:r>
            <a:r>
              <a:rPr lang="en-IN" sz="2400" b="1" dirty="0" smtClean="0"/>
              <a:t> Traversal in Right In-threaded Node</a:t>
            </a:r>
            <a:endParaRPr lang="en-IN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7CE-717F-4478-9571-F0F303C447E7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35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43608" y="2060848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31641" y="1713919"/>
            <a:ext cx="7272808" cy="3508977"/>
          </a:xfrm>
        </p:spPr>
        <p:txBody>
          <a:bodyPr>
            <a:normAutofit/>
          </a:bodyPr>
          <a:lstStyle/>
          <a:p>
            <a:r>
              <a:rPr lang="en-IN" sz="1800" b="1" dirty="0" smtClean="0"/>
              <a:t>Traverse the leftmost node of the tree</a:t>
            </a:r>
          </a:p>
          <a:p>
            <a:r>
              <a:rPr lang="en-IN" sz="1800" dirty="0" smtClean="0"/>
              <a:t>With the help of </a:t>
            </a:r>
            <a:r>
              <a:rPr lang="en-IN" sz="1800" dirty="0" err="1" smtClean="0"/>
              <a:t>in_succ</a:t>
            </a:r>
            <a:r>
              <a:rPr lang="en-IN" sz="1800" dirty="0" smtClean="0"/>
              <a:t>() function, find the </a:t>
            </a:r>
            <a:r>
              <a:rPr lang="en-IN" sz="1800" dirty="0" err="1" smtClean="0"/>
              <a:t>inorder</a:t>
            </a:r>
            <a:r>
              <a:rPr lang="en-IN" sz="1800" dirty="0" smtClean="0"/>
              <a:t> successor of each node and traverse it</a:t>
            </a:r>
          </a:p>
          <a:p>
            <a:endParaRPr lang="en-IN" sz="1800" dirty="0"/>
          </a:p>
          <a:p>
            <a:r>
              <a:rPr lang="en-IN" sz="1800" b="1" dirty="0" smtClean="0"/>
              <a:t>Rightmost node of the tree is the last node in the </a:t>
            </a:r>
            <a:r>
              <a:rPr lang="en-IN" sz="1800" b="1" dirty="0" err="1" smtClean="0"/>
              <a:t>inorder</a:t>
            </a:r>
            <a:r>
              <a:rPr lang="en-IN" sz="1800" b="1" dirty="0" smtClean="0"/>
              <a:t> traversal and </a:t>
            </a:r>
          </a:p>
          <a:p>
            <a:r>
              <a:rPr lang="en-IN" sz="1800" dirty="0"/>
              <a:t>I</a:t>
            </a:r>
            <a:r>
              <a:rPr lang="en-IN" sz="1800" dirty="0" smtClean="0"/>
              <a:t>ts right pointer is a thread points to the header node, </a:t>
            </a:r>
          </a:p>
          <a:p>
            <a:r>
              <a:rPr lang="en-IN" sz="1800" dirty="0" smtClean="0"/>
              <a:t>Hence we stop on reaching header node</a:t>
            </a:r>
            <a:endParaRPr lang="en-IN" sz="1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293839"/>
            <a:ext cx="3789834" cy="201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276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7024744" cy="432048"/>
          </a:xfrm>
        </p:spPr>
        <p:txBody>
          <a:bodyPr>
            <a:normAutofit fontScale="90000"/>
          </a:bodyPr>
          <a:lstStyle/>
          <a:p>
            <a:r>
              <a:rPr lang="en-IN" sz="2800" b="1" dirty="0" smtClean="0"/>
              <a:t>Right </a:t>
            </a:r>
            <a:r>
              <a:rPr lang="en-IN" sz="2800" b="1" dirty="0"/>
              <a:t>In-Threaded Binary </a:t>
            </a:r>
            <a:r>
              <a:rPr lang="en-IN" sz="2800" b="1" dirty="0" smtClean="0"/>
              <a:t>Tree</a:t>
            </a:r>
            <a:endParaRPr lang="en-IN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C8A-BA24-4999-A155-3A34CE846307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36</a:t>
            </a:fld>
            <a:endParaRPr lang="en-IN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55576" y="1844824"/>
            <a:ext cx="3676575" cy="3987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Font typeface="Wingdings 2" pitchFamily="18" charset="2"/>
              <a:buNone/>
            </a:pPr>
            <a:endParaRPr lang="en-IN" sz="2000" b="1" dirty="0" smtClean="0"/>
          </a:p>
          <a:p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endParaRPr lang="en-IN" sz="2000" dirty="0"/>
          </a:p>
        </p:txBody>
      </p:sp>
      <p:pic>
        <p:nvPicPr>
          <p:cNvPr id="5122" name="Picture 2" descr="threadedTravers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052736"/>
            <a:ext cx="8136905" cy="490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9550" y="6137990"/>
            <a:ext cx="6552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err="1" smtClean="0"/>
              <a:t>Courtesy:https</a:t>
            </a:r>
            <a:r>
              <a:rPr lang="en-IN" sz="1400" dirty="0" smtClean="0"/>
              <a:t>://www.geeksforgeeks.org/threaded-binary-tree/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2098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933" y="404664"/>
            <a:ext cx="7024744" cy="432048"/>
          </a:xfrm>
        </p:spPr>
        <p:txBody>
          <a:bodyPr>
            <a:normAutofit fontScale="90000"/>
          </a:bodyPr>
          <a:lstStyle/>
          <a:p>
            <a:r>
              <a:rPr lang="en-IN" sz="2400" b="1" dirty="0" err="1" smtClean="0"/>
              <a:t>Inorder</a:t>
            </a:r>
            <a:r>
              <a:rPr lang="en-IN" sz="2400" b="1" dirty="0" smtClean="0"/>
              <a:t> Traversal in In-threaded Node</a:t>
            </a:r>
            <a:endParaRPr lang="en-IN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3D4E-0D21-499E-A1B7-6A787D238372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37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43608" y="2060848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729649" y="871348"/>
            <a:ext cx="7344816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 smtClean="0"/>
              <a:t>inorder</a:t>
            </a:r>
            <a:r>
              <a:rPr lang="en-IN" sz="1600" dirty="0" smtClean="0"/>
              <a:t>()</a:t>
            </a:r>
          </a:p>
          <a:p>
            <a:r>
              <a:rPr lang="en-IN" sz="1600" dirty="0" smtClean="0"/>
              <a:t>{</a:t>
            </a:r>
          </a:p>
          <a:p>
            <a:r>
              <a:rPr lang="en-IN" sz="1600" dirty="0"/>
              <a:t>	</a:t>
            </a:r>
            <a:r>
              <a:rPr lang="en-IN" sz="1600" dirty="0" err="1" smtClean="0"/>
              <a:t>struct</a:t>
            </a:r>
            <a:r>
              <a:rPr lang="en-IN" sz="1600" dirty="0" smtClean="0"/>
              <a:t> node *</a:t>
            </a:r>
            <a:r>
              <a:rPr lang="en-IN" sz="1600" dirty="0" err="1" smtClean="0"/>
              <a:t>ptr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if(head-&gt;</a:t>
            </a:r>
            <a:r>
              <a:rPr lang="en-IN" sz="1600" dirty="0" err="1" smtClean="0"/>
              <a:t>left_ptr</a:t>
            </a:r>
            <a:r>
              <a:rPr lang="en-IN" sz="1600" dirty="0" smtClean="0"/>
              <a:t>==head)</a:t>
            </a:r>
          </a:p>
          <a:p>
            <a:r>
              <a:rPr lang="en-IN" sz="1600" dirty="0" smtClean="0"/>
              <a:t>		{		</a:t>
            </a:r>
          </a:p>
          <a:p>
            <a:r>
              <a:rPr lang="en-IN" sz="1600" dirty="0" smtClean="0"/>
              <a:t>		</a:t>
            </a:r>
            <a:r>
              <a:rPr lang="en-IN" sz="1600" dirty="0" err="1" smtClean="0"/>
              <a:t>printf</a:t>
            </a:r>
            <a:r>
              <a:rPr lang="en-IN" sz="1600" dirty="0" smtClean="0"/>
              <a:t>(“Tree is empty”);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return;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}</a:t>
            </a:r>
          </a:p>
          <a:p>
            <a:r>
              <a:rPr lang="en-IN" sz="1600" dirty="0"/>
              <a:t>	</a:t>
            </a:r>
            <a:r>
              <a:rPr lang="en-IN" sz="1600" dirty="0" err="1" smtClean="0"/>
              <a:t>ptr</a:t>
            </a:r>
            <a:r>
              <a:rPr lang="en-IN" sz="1600" dirty="0" smtClean="0"/>
              <a:t>=head-&gt;</a:t>
            </a:r>
            <a:r>
              <a:rPr lang="en-IN" sz="1600" dirty="0" err="1" smtClean="0"/>
              <a:t>left_ptr</a:t>
            </a:r>
            <a:r>
              <a:rPr lang="en-IN" sz="1600" dirty="0" smtClean="0"/>
              <a:t>;</a:t>
            </a:r>
          </a:p>
          <a:p>
            <a:r>
              <a:rPr lang="en-IN" sz="1600" dirty="0"/>
              <a:t>	</a:t>
            </a:r>
            <a:r>
              <a:rPr lang="en-IN" sz="1600" b="1" dirty="0" smtClean="0"/>
              <a:t>/*Find the leftmost node and traverse it*/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while(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-&gt;left==link)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</a:t>
            </a:r>
            <a:r>
              <a:rPr lang="en-IN" sz="1600" dirty="0" err="1" smtClean="0"/>
              <a:t>ptr</a:t>
            </a:r>
            <a:r>
              <a:rPr lang="en-IN" sz="1600" dirty="0" smtClean="0"/>
              <a:t>=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</a:t>
            </a:r>
            <a:r>
              <a:rPr lang="en-IN" sz="1600" dirty="0" err="1" smtClean="0"/>
              <a:t>left_ptr</a:t>
            </a:r>
            <a:r>
              <a:rPr lang="en-IN" sz="1600" dirty="0" smtClean="0"/>
              <a:t>;</a:t>
            </a:r>
          </a:p>
          <a:p>
            <a:r>
              <a:rPr lang="en-IN" sz="1600" dirty="0" smtClean="0"/>
              <a:t>	</a:t>
            </a:r>
            <a:r>
              <a:rPr lang="en-IN" sz="1600" dirty="0" err="1" smtClean="0"/>
              <a:t>printf</a:t>
            </a:r>
            <a:r>
              <a:rPr lang="en-IN" sz="1600" dirty="0" smtClean="0"/>
              <a:t>(“%d”,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-&gt;info);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while(1)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{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</a:t>
            </a:r>
            <a:r>
              <a:rPr lang="en-IN" sz="1600" dirty="0" err="1" smtClean="0"/>
              <a:t>ptr</a:t>
            </a:r>
            <a:r>
              <a:rPr lang="en-IN" sz="1600" dirty="0" smtClean="0"/>
              <a:t>=</a:t>
            </a:r>
            <a:r>
              <a:rPr lang="en-IN" sz="1600" dirty="0" err="1" smtClean="0"/>
              <a:t>in_succ</a:t>
            </a:r>
            <a:r>
              <a:rPr lang="en-IN" sz="1600" dirty="0" smtClean="0"/>
              <a:t>(</a:t>
            </a:r>
            <a:r>
              <a:rPr lang="en-IN" sz="1600" dirty="0" err="1" smtClean="0"/>
              <a:t>ptr</a:t>
            </a:r>
            <a:r>
              <a:rPr lang="en-IN" sz="1600" dirty="0" smtClean="0"/>
              <a:t>);</a:t>
            </a:r>
          </a:p>
          <a:p>
            <a:r>
              <a:rPr lang="en-IN" sz="1600" dirty="0" smtClean="0"/>
              <a:t>		if(</a:t>
            </a:r>
            <a:r>
              <a:rPr lang="en-IN" sz="1600" dirty="0" err="1" smtClean="0"/>
              <a:t>ptr</a:t>
            </a:r>
            <a:r>
              <a:rPr lang="en-IN" sz="1600" dirty="0" smtClean="0"/>
              <a:t>==head)	</a:t>
            </a:r>
            <a:r>
              <a:rPr lang="en-IN" sz="1600" b="1" dirty="0" smtClean="0"/>
              <a:t>/*If last node is reached*/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	break;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	</a:t>
            </a:r>
            <a:r>
              <a:rPr lang="en-IN" sz="1600" dirty="0" err="1" smtClean="0"/>
              <a:t>printf</a:t>
            </a:r>
            <a:r>
              <a:rPr lang="en-IN" sz="1600" dirty="0" smtClean="0"/>
              <a:t>(“%d”,</a:t>
            </a:r>
            <a:r>
              <a:rPr lang="en-IN" sz="1600" dirty="0" err="1" smtClean="0"/>
              <a:t>ptr</a:t>
            </a:r>
            <a:r>
              <a:rPr lang="en-IN" sz="1600" dirty="0" smtClean="0"/>
              <a:t>-&gt;info);</a:t>
            </a:r>
          </a:p>
          <a:p>
            <a:r>
              <a:rPr lang="en-IN" sz="1600" dirty="0"/>
              <a:t>	</a:t>
            </a:r>
            <a:r>
              <a:rPr lang="en-IN" sz="1600" dirty="0" smtClean="0"/>
              <a:t>}/*end of while*/</a:t>
            </a:r>
          </a:p>
          <a:p>
            <a:r>
              <a:rPr lang="en-IN" sz="1600" dirty="0" smtClean="0"/>
              <a:t>}</a:t>
            </a:r>
            <a:endParaRPr lang="en-IN" sz="16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372199" y="1713919"/>
            <a:ext cx="2232249" cy="3508977"/>
          </a:xfrm>
        </p:spPr>
        <p:txBody>
          <a:bodyPr>
            <a:normAutofit/>
          </a:bodyPr>
          <a:lstStyle/>
          <a:p>
            <a:r>
              <a:rPr lang="en-IN" sz="1400" b="1" dirty="0" smtClean="0"/>
              <a:t>Rightmost node of the tree is the last node in the </a:t>
            </a:r>
            <a:r>
              <a:rPr lang="en-IN" sz="1400" b="1" dirty="0" err="1" smtClean="0"/>
              <a:t>inorder</a:t>
            </a:r>
            <a:r>
              <a:rPr lang="en-IN" sz="1400" b="1" dirty="0" smtClean="0"/>
              <a:t> traversal and </a:t>
            </a:r>
          </a:p>
          <a:p>
            <a:r>
              <a:rPr lang="en-IN" sz="1400" b="1" dirty="0"/>
              <a:t>I</a:t>
            </a:r>
            <a:r>
              <a:rPr lang="en-IN" sz="1400" b="1" dirty="0" smtClean="0"/>
              <a:t>ts  pointer right </a:t>
            </a:r>
            <a:r>
              <a:rPr lang="en-IN" sz="1400" b="1" dirty="0" err="1" smtClean="0"/>
              <a:t>poiter</a:t>
            </a:r>
            <a:r>
              <a:rPr lang="en-IN" sz="1400" b="1" dirty="0" smtClean="0"/>
              <a:t> is a thread points to the header node, </a:t>
            </a:r>
          </a:p>
          <a:p>
            <a:r>
              <a:rPr lang="en-IN" sz="1400" b="1" dirty="0" smtClean="0"/>
              <a:t>Hence we stop on reaching header node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375993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AVL Trees</a:t>
            </a:r>
            <a:endParaRPr lang="en-IN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AFAAF-473A-44FD-92AE-52BBA22E7865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3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AVL Trees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Why is it called so?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E6A2-584B-435D-86A8-DF5E654EE0FE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2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52912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Threaded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988840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 binary tree which implements such pointers is called threaded Binary tree</a:t>
            </a:r>
          </a:p>
          <a:p>
            <a:pPr marL="68580" indent="0">
              <a:buNone/>
            </a:pPr>
            <a:r>
              <a:rPr lang="en-IN" sz="2000" dirty="0" smtClean="0"/>
              <a:t> </a:t>
            </a:r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32EF-6DBC-4F02-A460-AA6248EDA935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4</a:t>
            </a:fld>
            <a:endParaRPr lang="en-IN"/>
          </a:p>
        </p:txBody>
      </p:sp>
      <p:pic>
        <p:nvPicPr>
          <p:cNvPr id="2050" name="Picture 2" descr="threadedB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955" y="2936985"/>
            <a:ext cx="4167173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051720" y="5508500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Single Threaded Binary Tree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5940152" y="3752663"/>
            <a:ext cx="26365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The dotted lines represent threads</a:t>
            </a:r>
          </a:p>
        </p:txBody>
      </p:sp>
    </p:spTree>
    <p:extLst>
      <p:ext uri="{BB962C8B-B14F-4D97-AF65-F5344CB8AC3E}">
        <p14:creationId xmlns:p14="http://schemas.microsoft.com/office/powerpoint/2010/main" val="378678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AVL Trees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b="1" dirty="0" smtClean="0"/>
              <a:t>Why is it called so?</a:t>
            </a:r>
          </a:p>
          <a:p>
            <a:endParaRPr lang="en-IN" sz="2000" dirty="0" smtClean="0"/>
          </a:p>
          <a:p>
            <a:r>
              <a:rPr lang="en-IN" sz="2000" dirty="0" smtClean="0"/>
              <a:t>Russian Mathematician </a:t>
            </a:r>
            <a:r>
              <a:rPr lang="en-IN" sz="2000" b="1" dirty="0" smtClean="0"/>
              <a:t>G.M. Adelson </a:t>
            </a:r>
            <a:r>
              <a:rPr lang="en-IN" sz="2000" b="1" dirty="0" err="1" smtClean="0"/>
              <a:t>Velskii</a:t>
            </a:r>
            <a:r>
              <a:rPr lang="en-IN" sz="2000" b="1" dirty="0"/>
              <a:t> </a:t>
            </a:r>
            <a:r>
              <a:rPr lang="en-IN" sz="2000" b="1" dirty="0" smtClean="0"/>
              <a:t>and E.M . Landis </a:t>
            </a:r>
            <a:r>
              <a:rPr lang="en-IN" sz="2000" dirty="0" smtClean="0"/>
              <a:t>came with a new technique for </a:t>
            </a:r>
            <a:r>
              <a:rPr lang="en-IN" sz="2000" b="1" dirty="0" smtClean="0"/>
              <a:t>balancing binary search tree</a:t>
            </a:r>
          </a:p>
          <a:p>
            <a:endParaRPr lang="en-IN" sz="2000" dirty="0" smtClean="0"/>
          </a:p>
          <a:p>
            <a:r>
              <a:rPr lang="en-IN" sz="2000" dirty="0" smtClean="0"/>
              <a:t>Called AVL trees on their names.</a:t>
            </a:r>
          </a:p>
          <a:p>
            <a:endParaRPr lang="en-IN" sz="2000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86EA-239A-4313-BB45-01AFBD5A7801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49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AVL Trees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b="1" dirty="0" smtClean="0"/>
              <a:t>Balanced </a:t>
            </a:r>
            <a:r>
              <a:rPr lang="en-IN" sz="2000" b="1" dirty="0"/>
              <a:t>binary search tree</a:t>
            </a:r>
          </a:p>
          <a:p>
            <a:endParaRPr lang="en-IN" sz="2000" dirty="0" smtClean="0"/>
          </a:p>
          <a:p>
            <a:r>
              <a:rPr lang="en-IN" sz="2000" dirty="0" smtClean="0"/>
              <a:t>A binary search tree where height of left and right subtree of any node will be with maximum difference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DBF1-0BCC-4DD2-9A14-F8C5E7D47C0E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75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AVL Trees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Each node has a balance factor.</a:t>
            </a:r>
          </a:p>
          <a:p>
            <a:endParaRPr lang="en-IN" sz="2000" b="1" dirty="0" smtClean="0"/>
          </a:p>
          <a:p>
            <a:r>
              <a:rPr lang="en-IN" sz="2000" b="1" u="sng" dirty="0" smtClean="0"/>
              <a:t>Balance Factor=Height of Left subtree-Height of Right Subtree</a:t>
            </a:r>
          </a:p>
          <a:p>
            <a:endParaRPr lang="en-IN" sz="2000" b="1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DBF1-0BCC-4DD2-9A14-F8C5E7D47C0E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55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887413"/>
            <a:ext cx="7416824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Basic Terminology-</a:t>
            </a:r>
          </a:p>
          <a:p>
            <a:endParaRPr lang="en-IN" sz="2000" dirty="0" smtClean="0"/>
          </a:p>
          <a:p>
            <a:r>
              <a:rPr lang="en-IN" sz="2000" dirty="0" smtClean="0"/>
              <a:t>Height -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Maximum level of any leaf in the tree.</a:t>
            </a:r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52688"/>
            <a:ext cx="5472608" cy="328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5E58-23A8-4874-9545-A235BC820E12}" type="datetime1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47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AVL Trees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b="1" dirty="0" smtClean="0"/>
              <a:t>Right Heavy Node/Right High</a:t>
            </a:r>
          </a:p>
          <a:p>
            <a:pPr lvl="1"/>
            <a:r>
              <a:rPr lang="en-IN" sz="1800" dirty="0" smtClean="0"/>
              <a:t>If Height of right subtree is one more than height of its left subtree.</a:t>
            </a:r>
          </a:p>
          <a:p>
            <a:endParaRPr lang="en-IN" sz="2000" b="1" dirty="0" smtClean="0"/>
          </a:p>
          <a:p>
            <a:r>
              <a:rPr lang="en-IN" sz="2000" b="1" dirty="0" smtClean="0"/>
              <a:t>Left Heavy Node/Left High</a:t>
            </a:r>
          </a:p>
          <a:p>
            <a:pPr lvl="1"/>
            <a:r>
              <a:rPr lang="en-IN" sz="1800" dirty="0" smtClean="0"/>
              <a:t>If Height of its left subtree is one more than height of its right subtree</a:t>
            </a:r>
          </a:p>
          <a:p>
            <a:endParaRPr lang="en-IN" sz="2000" b="1" dirty="0" smtClean="0"/>
          </a:p>
          <a:p>
            <a:r>
              <a:rPr lang="en-IN" sz="2000" b="1" dirty="0" smtClean="0"/>
              <a:t>Balanced Node</a:t>
            </a:r>
          </a:p>
          <a:p>
            <a:pPr lvl="1"/>
            <a:r>
              <a:rPr lang="en-IN" sz="1800" b="1" dirty="0" smtClean="0"/>
              <a:t> </a:t>
            </a:r>
            <a:r>
              <a:rPr lang="en-IN" sz="1800" dirty="0" smtClean="0"/>
              <a:t>If height of left subtree=Height of right subtree.</a:t>
            </a:r>
          </a:p>
          <a:p>
            <a:endParaRPr lang="en-IN" sz="2000" b="1" dirty="0"/>
          </a:p>
          <a:p>
            <a:endParaRPr lang="en-IN" sz="2000" b="1" dirty="0" smtClean="0"/>
          </a:p>
          <a:p>
            <a:endParaRPr lang="en-IN" sz="2000" b="1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FDA82-8B62-446A-ABA7-4F17832EA406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/>
              <a:t>Balance factor </a:t>
            </a:r>
            <a:r>
              <a:rPr lang="en-IN" sz="2800" b="1" dirty="0" smtClean="0"/>
              <a:t>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Left High=1</a:t>
            </a:r>
          </a:p>
          <a:p>
            <a:r>
              <a:rPr lang="en-IN" sz="2000" dirty="0" smtClean="0"/>
              <a:t>Right High=-1</a:t>
            </a:r>
          </a:p>
          <a:p>
            <a:r>
              <a:rPr lang="en-IN" sz="2000" dirty="0" smtClean="0"/>
              <a:t>Balanced node=0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D189-0188-4E66-8710-F00D193AF179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7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4581128"/>
            <a:ext cx="6777317" cy="1251501"/>
          </a:xfrm>
        </p:spPr>
        <p:txBody>
          <a:bodyPr>
            <a:normAutofit lnSpcReduction="10000"/>
          </a:bodyPr>
          <a:lstStyle/>
          <a:p>
            <a:r>
              <a:rPr lang="en-IN" sz="1800" dirty="0" smtClean="0"/>
              <a:t>For Node A=Left Heavy</a:t>
            </a:r>
          </a:p>
          <a:p>
            <a:r>
              <a:rPr lang="en-IN" sz="1800" dirty="0" smtClean="0"/>
              <a:t>Balance Factor=Height of Left Subtree-Height of Right Subtree</a:t>
            </a:r>
          </a:p>
          <a:p>
            <a:r>
              <a:rPr lang="en-IN" sz="1800" dirty="0"/>
              <a:t>Balance Factor=</a:t>
            </a:r>
            <a:r>
              <a:rPr lang="en-IN" sz="1800" dirty="0" smtClean="0"/>
              <a:t>3-2=1</a:t>
            </a:r>
            <a:endParaRPr lang="en-IN" sz="1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06415" y="476672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AVL trees- Node with Levels</a:t>
            </a:r>
            <a:endParaRPr lang="en-IN" sz="280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37352638"/>
              </p:ext>
            </p:extLst>
          </p:nvPr>
        </p:nvGraphicFramePr>
        <p:xfrm>
          <a:off x="1270787" y="1340768"/>
          <a:ext cx="6096000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076056" y="143809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83768" y="214706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56176" y="2151019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51720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03648" y="371703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04248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2358-9DFB-402D-9296-CF9161B482CA}" type="datetime1">
              <a:rPr lang="en-IN" smtClean="0"/>
              <a:t>16-10-2023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98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4581128"/>
            <a:ext cx="6777317" cy="1251501"/>
          </a:xfrm>
        </p:spPr>
        <p:txBody>
          <a:bodyPr>
            <a:normAutofit lnSpcReduction="10000"/>
          </a:bodyPr>
          <a:lstStyle/>
          <a:p>
            <a:r>
              <a:rPr lang="en-IN" sz="1800" dirty="0" smtClean="0"/>
              <a:t>For Node A=Left Heavy</a:t>
            </a:r>
          </a:p>
          <a:p>
            <a:r>
              <a:rPr lang="en-IN" sz="1800" dirty="0" smtClean="0"/>
              <a:t>Balance Factor=Height of Left Subtree-Height of Right Subtree</a:t>
            </a:r>
          </a:p>
          <a:p>
            <a:r>
              <a:rPr lang="en-IN" sz="1800" dirty="0"/>
              <a:t>Balance Factor=</a:t>
            </a:r>
            <a:r>
              <a:rPr lang="en-IN" sz="1800" dirty="0" smtClean="0"/>
              <a:t>3-2=1</a:t>
            </a:r>
            <a:endParaRPr lang="en-IN" sz="1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06415" y="476672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AVL tree with Balance Factor</a:t>
            </a:r>
            <a:endParaRPr lang="en-IN" sz="280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949379488"/>
              </p:ext>
            </p:extLst>
          </p:nvPr>
        </p:nvGraphicFramePr>
        <p:xfrm>
          <a:off x="1270787" y="1340768"/>
          <a:ext cx="6096000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076056" y="143809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83768" y="214706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56176" y="2151019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51720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03648" y="371703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60232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08104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47864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71703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2CE7-B540-4ED5-AAA1-F00A97436723}" type="datetime1">
              <a:rPr lang="en-IN" smtClean="0"/>
              <a:t>16-10-2023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82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529128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Binary Search Trees which are AVL Trees</a:t>
            </a:r>
            <a:endParaRPr lang="en-IN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0746-324B-493C-8D21-C83092174132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48</a:t>
            </a:fld>
            <a:endParaRPr lang="en-IN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684076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26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529128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Binary Search Trees which are not AVL Trees</a:t>
            </a:r>
            <a:endParaRPr lang="en-IN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F7B98-C77F-495D-88D0-24C7E2001224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49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48880"/>
            <a:ext cx="6768751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344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Threads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Threads corresponding to 3 Traversals:</a:t>
            </a:r>
          </a:p>
          <a:p>
            <a:r>
              <a:rPr lang="en-IN" sz="2000" b="1" dirty="0" err="1" smtClean="0"/>
              <a:t>Preorder</a:t>
            </a:r>
            <a:endParaRPr lang="en-IN" sz="2000" b="1" dirty="0" smtClean="0"/>
          </a:p>
          <a:p>
            <a:r>
              <a:rPr lang="en-IN" sz="2000" b="1" dirty="0" err="1" smtClean="0"/>
              <a:t>Postorder</a:t>
            </a:r>
            <a:endParaRPr lang="en-IN" sz="2000" b="1" dirty="0" smtClean="0"/>
          </a:p>
          <a:p>
            <a:r>
              <a:rPr lang="en-IN" sz="2000" b="1" dirty="0" err="1" smtClean="0"/>
              <a:t>Inorder</a:t>
            </a:r>
            <a:endParaRPr lang="en-IN" sz="2000" b="1" dirty="0" smtClean="0"/>
          </a:p>
          <a:p>
            <a:endParaRPr lang="en-IN" sz="2000" dirty="0" smtClean="0"/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9CA-D54E-4646-870F-CD7635C2D163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8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Calculate the Balance factor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A992-E55E-439D-8201-6F28C45519D0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50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06" r="57074" b="22105"/>
          <a:stretch/>
        </p:blipFill>
        <p:spPr bwMode="auto">
          <a:xfrm>
            <a:off x="1547664" y="2636912"/>
            <a:ext cx="4248472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6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Calculate the Balance factor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A358-F759-4DA5-B2AF-EE7CEA5222B4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51</a:t>
            </a:fld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06" r="57074" b="22105"/>
          <a:stretch/>
        </p:blipFill>
        <p:spPr bwMode="auto">
          <a:xfrm>
            <a:off x="1547664" y="2636912"/>
            <a:ext cx="4248472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31840" y="4941168"/>
            <a:ext cx="288032" cy="33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07704" y="4127720"/>
            <a:ext cx="288032" cy="33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220072" y="4293096"/>
            <a:ext cx="288032" cy="33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671900" y="413067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367038" y="3356992"/>
            <a:ext cx="448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-1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499992" y="3332456"/>
            <a:ext cx="448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-1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835090" y="2636912"/>
            <a:ext cx="448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851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Insertion in AVL Trees–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268760"/>
            <a:ext cx="7488832" cy="4824536"/>
          </a:xfrm>
        </p:spPr>
        <p:txBody>
          <a:bodyPr>
            <a:normAutofit fontScale="92500" lnSpcReduction="10000"/>
          </a:bodyPr>
          <a:lstStyle/>
          <a:p>
            <a:r>
              <a:rPr lang="en-IN" sz="1900" dirty="0" smtClean="0"/>
              <a:t>Similar to Insertion in Binary Search Tree</a:t>
            </a:r>
          </a:p>
          <a:p>
            <a:r>
              <a:rPr lang="en-IN" sz="1900" dirty="0" smtClean="0"/>
              <a:t>Steps-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1900" dirty="0" smtClean="0"/>
              <a:t>Insert the node at the proper place using same procedure as in BST</a:t>
            </a:r>
          </a:p>
          <a:p>
            <a:pPr marL="525780" indent="-457200">
              <a:buFont typeface="+mj-lt"/>
              <a:buAutoNum type="arabicParenR"/>
            </a:pPr>
            <a:endParaRPr lang="en-IN" sz="1900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1900" dirty="0" smtClean="0"/>
              <a:t>Calculate the balance factors of all the nodes on the path starting from the inserted node to the root node.</a:t>
            </a:r>
          </a:p>
          <a:p>
            <a:pPr marL="822960" lvl="1" indent="-457200">
              <a:buFont typeface="+mj-lt"/>
              <a:buAutoNum type="alphaLcParenR"/>
            </a:pPr>
            <a:r>
              <a:rPr lang="en-IN" sz="1700" b="1" dirty="0" smtClean="0"/>
              <a:t>If the tree is balanced then there is no need to proceed further.</a:t>
            </a:r>
          </a:p>
          <a:p>
            <a:pPr marL="822960" lvl="1" indent="-457200">
              <a:buFont typeface="+mj-lt"/>
              <a:buAutoNum type="alphaLcParenR"/>
            </a:pPr>
            <a:endParaRPr lang="en-IN" sz="1700" b="1" dirty="0" smtClean="0"/>
          </a:p>
          <a:p>
            <a:pPr marL="822960" lvl="1" indent="-457200">
              <a:buFont typeface="+mj-lt"/>
              <a:buAutoNum type="alphaLcParenR"/>
            </a:pPr>
            <a:r>
              <a:rPr lang="en-IN" sz="1700" b="1" dirty="0" smtClean="0"/>
              <a:t>If </a:t>
            </a:r>
            <a:r>
              <a:rPr lang="en-IN" sz="1700" b="1" dirty="0" smtClean="0">
                <a:solidFill>
                  <a:srgbClr val="00B0F0"/>
                </a:solidFill>
              </a:rPr>
              <a:t>absolute value of balanced factor of any node in this path &gt;1 </a:t>
            </a:r>
            <a:r>
              <a:rPr lang="en-IN" sz="1700" b="1" dirty="0" smtClean="0"/>
              <a:t>then the tree becomes unbalanced.</a:t>
            </a:r>
          </a:p>
          <a:p>
            <a:pPr marL="822960" lvl="1" indent="-457200">
              <a:buFont typeface="+mj-lt"/>
              <a:buAutoNum type="alphaLcParenR"/>
            </a:pPr>
            <a:endParaRPr lang="en-IN" sz="1700" b="1" dirty="0" smtClean="0"/>
          </a:p>
          <a:p>
            <a:pPr marL="822960" lvl="1" indent="-457200">
              <a:buFont typeface="+mj-lt"/>
              <a:buAutoNum type="alphaLcParenR"/>
            </a:pPr>
            <a:r>
              <a:rPr lang="en-IN" sz="1700" b="1" dirty="0" smtClean="0">
                <a:solidFill>
                  <a:srgbClr val="00B0F0"/>
                </a:solidFill>
              </a:rPr>
              <a:t>The node which is nearest to the inserted  node &amp; has absolute value of balance factor &gt;1 is marked as Pivot node</a:t>
            </a:r>
          </a:p>
          <a:p>
            <a:pPr marL="525780" indent="-457200">
              <a:buFont typeface="+mj-lt"/>
              <a:buAutoNum type="arabicParenR"/>
            </a:pPr>
            <a:endParaRPr lang="en-IN" sz="1900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1900" dirty="0" smtClean="0"/>
              <a:t>We perform </a:t>
            </a:r>
            <a:r>
              <a:rPr lang="en-IN" sz="1900" b="1" dirty="0" smtClean="0"/>
              <a:t>rotations about the pivot node</a:t>
            </a:r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EFF1-4401-4363-A83A-D3D4CF8F2946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20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Insertion in AVL Trees–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D786B-4E7B-4AFE-8875-872942C2AE20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53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32028"/>
            <a:ext cx="612068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992529" y="4419080"/>
            <a:ext cx="6099751" cy="1173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 smtClean="0"/>
              <a:t>Insert 52 in the given AVL tree</a:t>
            </a:r>
          </a:p>
          <a:p>
            <a:endParaRPr lang="en-IN" sz="1800" b="1" dirty="0"/>
          </a:p>
          <a:p>
            <a:pPr marL="68580" indent="0">
              <a:buFont typeface="Wingdings 2" pitchFamily="18" charset="2"/>
              <a:buNone/>
            </a:pPr>
            <a:endParaRPr lang="en-IN" sz="1800" b="1" dirty="0" smtClean="0"/>
          </a:p>
          <a:p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1063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Insertion in AVL Trees–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6E24-6C86-4A05-87ED-1F34FD178C88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54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32028"/>
            <a:ext cx="432048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56992"/>
            <a:ext cx="4320480" cy="223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580112" y="1138033"/>
            <a:ext cx="3044971" cy="23472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 smtClean="0"/>
              <a:t>After inserting 52, </a:t>
            </a:r>
          </a:p>
          <a:p>
            <a:pPr lvl="1"/>
            <a:r>
              <a:rPr lang="en-IN" sz="1600" b="1" dirty="0" smtClean="0"/>
              <a:t>the balance factors of some nodes changed </a:t>
            </a:r>
          </a:p>
          <a:p>
            <a:pPr lvl="1"/>
            <a:r>
              <a:rPr lang="en-IN" sz="1600" b="1" dirty="0" smtClean="0"/>
              <a:t>but tree is still balanced</a:t>
            </a:r>
          </a:p>
          <a:p>
            <a:pPr lvl="1"/>
            <a:endParaRPr lang="en-IN" sz="1600" b="1" dirty="0"/>
          </a:p>
          <a:p>
            <a:pPr lvl="1"/>
            <a:endParaRPr lang="en-IN" sz="1600" b="1" dirty="0" smtClean="0"/>
          </a:p>
          <a:p>
            <a:pPr lvl="1"/>
            <a:endParaRPr lang="en-IN" sz="1600" b="1" dirty="0"/>
          </a:p>
          <a:p>
            <a:pPr lvl="1"/>
            <a:endParaRPr lang="en-IN" sz="1600" b="1" dirty="0" smtClean="0"/>
          </a:p>
          <a:p>
            <a:r>
              <a:rPr lang="en-IN" sz="1800" b="1" dirty="0" smtClean="0"/>
              <a:t>Now Insert 35</a:t>
            </a:r>
          </a:p>
          <a:p>
            <a:endParaRPr lang="en-IN" sz="1800" b="1" dirty="0"/>
          </a:p>
          <a:p>
            <a:pPr marL="68580" indent="0">
              <a:buFont typeface="Wingdings 2" pitchFamily="18" charset="2"/>
              <a:buNone/>
            </a:pPr>
            <a:endParaRPr lang="en-IN" sz="1800" b="1" dirty="0" smtClean="0"/>
          </a:p>
          <a:p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0219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Insertion in AVL Trees–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B383-E892-401A-9971-F7A369830B5E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55</a:t>
            </a:fld>
            <a:endParaRPr lang="en-I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18" y="1191607"/>
            <a:ext cx="4320480" cy="223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580112" y="1138033"/>
            <a:ext cx="3044971" cy="3518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 smtClean="0"/>
              <a:t>After inserting 35, </a:t>
            </a:r>
          </a:p>
          <a:p>
            <a:pPr lvl="1"/>
            <a:r>
              <a:rPr lang="en-IN" sz="1600" b="1" dirty="0" smtClean="0"/>
              <a:t>Tree is unbalanced</a:t>
            </a:r>
          </a:p>
          <a:p>
            <a:pPr lvl="1"/>
            <a:endParaRPr lang="en-IN" sz="1600" b="1" dirty="0" smtClean="0"/>
          </a:p>
          <a:p>
            <a:pPr lvl="1"/>
            <a:r>
              <a:rPr lang="en-IN" sz="1600" b="1" dirty="0" smtClean="0">
                <a:solidFill>
                  <a:srgbClr val="00B0F0"/>
                </a:solidFill>
              </a:rPr>
              <a:t>Node 48 is unbalanced and </a:t>
            </a:r>
          </a:p>
          <a:p>
            <a:pPr lvl="1"/>
            <a:r>
              <a:rPr lang="en-IN" sz="1600" b="1" dirty="0" smtClean="0">
                <a:solidFill>
                  <a:srgbClr val="00B0F0"/>
                </a:solidFill>
              </a:rPr>
              <a:t>Is nearest to the inserted node, so it’s the Pivot Node</a:t>
            </a:r>
          </a:p>
          <a:p>
            <a:pPr lvl="1"/>
            <a:endParaRPr lang="en-IN" sz="1600" b="1" dirty="0"/>
          </a:p>
          <a:p>
            <a:pPr lvl="1"/>
            <a:r>
              <a:rPr lang="en-IN" sz="1600" b="1" dirty="0" smtClean="0"/>
              <a:t>Rotations will be needed now</a:t>
            </a:r>
            <a:endParaRPr lang="en-IN" sz="1800" b="1" dirty="0"/>
          </a:p>
          <a:p>
            <a:pPr marL="68580" indent="0">
              <a:buFont typeface="Wingdings 2" pitchFamily="18" charset="2"/>
              <a:buNone/>
            </a:pPr>
            <a:endParaRPr lang="en-IN" sz="1800" b="1" dirty="0" smtClean="0"/>
          </a:p>
          <a:p>
            <a:endParaRPr lang="en-IN" sz="2000" dirty="0" smtClean="0"/>
          </a:p>
          <a:p>
            <a:pPr marL="68580" indent="0">
              <a:buFont typeface="Wingdings 2" pitchFamily="18" charset="2"/>
              <a:buNone/>
            </a:pPr>
            <a:endParaRPr lang="en-IN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18" y="3485310"/>
            <a:ext cx="4320480" cy="234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06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4 types of Rotation:</a:t>
            </a:r>
          </a:p>
          <a:p>
            <a:pPr marL="68580" indent="0">
              <a:buNone/>
            </a:pPr>
            <a:endParaRPr lang="en-IN" sz="2000" dirty="0"/>
          </a:p>
          <a:p>
            <a:r>
              <a:rPr lang="en-IN" sz="2000" b="1" dirty="0" smtClean="0"/>
              <a:t>Left to Left Rotation</a:t>
            </a:r>
          </a:p>
          <a:p>
            <a:r>
              <a:rPr lang="en-IN" sz="2000" b="1" dirty="0" smtClean="0"/>
              <a:t>Right </a:t>
            </a:r>
            <a:r>
              <a:rPr lang="en-IN" sz="2000" b="1" dirty="0"/>
              <a:t>to Right</a:t>
            </a:r>
            <a:r>
              <a:rPr lang="en-IN" sz="2000" b="1" dirty="0" smtClean="0"/>
              <a:t> </a:t>
            </a:r>
            <a:r>
              <a:rPr lang="en-IN" sz="2000" b="1" dirty="0"/>
              <a:t>Rotation</a:t>
            </a:r>
          </a:p>
          <a:p>
            <a:r>
              <a:rPr lang="en-IN" sz="2000" b="1" dirty="0"/>
              <a:t>Right</a:t>
            </a:r>
            <a:r>
              <a:rPr lang="en-IN" sz="2000" b="1" dirty="0" smtClean="0"/>
              <a:t> </a:t>
            </a:r>
            <a:r>
              <a:rPr lang="en-IN" sz="2000" b="1" dirty="0"/>
              <a:t>to Left Rotation</a:t>
            </a:r>
          </a:p>
          <a:p>
            <a:r>
              <a:rPr lang="en-IN" sz="2000" b="1" dirty="0"/>
              <a:t>Left to </a:t>
            </a:r>
            <a:r>
              <a:rPr lang="en-IN" sz="2000" b="1" dirty="0" smtClean="0"/>
              <a:t>Right </a:t>
            </a:r>
            <a:r>
              <a:rPr lang="en-IN" sz="2000" b="1" dirty="0"/>
              <a:t>Rotation</a:t>
            </a:r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B03AE-F38F-4058-8170-547578303233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94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4 types of Rotation:</a:t>
            </a:r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r>
              <a:rPr lang="en-IN" sz="2000" b="1" dirty="0" smtClean="0">
                <a:solidFill>
                  <a:srgbClr val="FF0000"/>
                </a:solidFill>
              </a:rPr>
              <a:t>C to S Rotation</a:t>
            </a:r>
          </a:p>
          <a:p>
            <a:pPr marL="68580" indent="0">
              <a:buNone/>
            </a:pPr>
            <a:r>
              <a:rPr lang="en-IN" sz="2000" b="1" dirty="0" smtClean="0">
                <a:solidFill>
                  <a:srgbClr val="FF0000"/>
                </a:solidFill>
              </a:rPr>
              <a:t>Child to Subtree Rotation</a:t>
            </a:r>
          </a:p>
          <a:p>
            <a:endParaRPr lang="en-IN" sz="2000" dirty="0"/>
          </a:p>
          <a:p>
            <a:r>
              <a:rPr lang="en-IN" sz="2000" b="1" dirty="0" smtClean="0"/>
              <a:t>Left to Left Rotation</a:t>
            </a:r>
          </a:p>
          <a:p>
            <a:r>
              <a:rPr lang="en-IN" sz="2000" b="1" dirty="0" smtClean="0"/>
              <a:t>Right </a:t>
            </a:r>
            <a:r>
              <a:rPr lang="en-IN" sz="2000" b="1" dirty="0"/>
              <a:t>to Right</a:t>
            </a:r>
            <a:r>
              <a:rPr lang="en-IN" sz="2000" b="1" dirty="0" smtClean="0"/>
              <a:t> </a:t>
            </a:r>
            <a:r>
              <a:rPr lang="en-IN" sz="2000" b="1" dirty="0"/>
              <a:t>Rotation</a:t>
            </a:r>
          </a:p>
          <a:p>
            <a:r>
              <a:rPr lang="en-IN" sz="2000" b="1" dirty="0"/>
              <a:t>Right</a:t>
            </a:r>
            <a:r>
              <a:rPr lang="en-IN" sz="2000" b="1" dirty="0" smtClean="0"/>
              <a:t> </a:t>
            </a:r>
            <a:r>
              <a:rPr lang="en-IN" sz="2000" b="1" dirty="0"/>
              <a:t>to Left Rotation</a:t>
            </a:r>
          </a:p>
          <a:p>
            <a:r>
              <a:rPr lang="en-IN" sz="2000" b="1" dirty="0"/>
              <a:t>Left to </a:t>
            </a:r>
            <a:r>
              <a:rPr lang="en-IN" sz="2000" b="1" dirty="0" smtClean="0"/>
              <a:t>Right </a:t>
            </a:r>
            <a:r>
              <a:rPr lang="en-IN" sz="2000" b="1" dirty="0"/>
              <a:t>Rotation</a:t>
            </a:r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B03AE-F38F-4058-8170-547578303233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84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4 types of Rotation depending upon where the new node is inserted:</a:t>
            </a:r>
          </a:p>
          <a:p>
            <a:pPr marL="68580" indent="0">
              <a:buNone/>
            </a:pPr>
            <a:r>
              <a:rPr lang="en-IN" sz="2000" b="1" u="sng" dirty="0" smtClean="0">
                <a:solidFill>
                  <a:srgbClr val="00B0F0"/>
                </a:solidFill>
              </a:rPr>
              <a:t>Child to Subtree Relationship(Of Pivot Node)</a:t>
            </a:r>
            <a:endParaRPr lang="en-IN" sz="2000" b="1" u="sng" dirty="0">
              <a:solidFill>
                <a:srgbClr val="00B0F0"/>
              </a:solidFill>
            </a:endParaRPr>
          </a:p>
          <a:p>
            <a:r>
              <a:rPr lang="en-IN" sz="2000" b="1" dirty="0" smtClean="0"/>
              <a:t>Left to Left Rotation</a:t>
            </a:r>
          </a:p>
          <a:p>
            <a:pPr lvl="1"/>
            <a:r>
              <a:rPr lang="en-IN" sz="1800" dirty="0" smtClean="0"/>
              <a:t>Insertion in Left subtree of left child of Pivot Node</a:t>
            </a:r>
          </a:p>
          <a:p>
            <a:r>
              <a:rPr lang="en-IN" sz="2000" b="1" dirty="0" smtClean="0"/>
              <a:t>Right </a:t>
            </a:r>
            <a:r>
              <a:rPr lang="en-IN" sz="2000" b="1" dirty="0"/>
              <a:t>to Right</a:t>
            </a:r>
            <a:r>
              <a:rPr lang="en-IN" sz="2000" b="1" dirty="0" smtClean="0"/>
              <a:t> Rotation</a:t>
            </a:r>
          </a:p>
          <a:p>
            <a:pPr lvl="1"/>
            <a:r>
              <a:rPr lang="en-IN" sz="1800" dirty="0"/>
              <a:t>Insertion in </a:t>
            </a:r>
            <a:r>
              <a:rPr lang="en-IN" sz="1800" dirty="0" smtClean="0"/>
              <a:t>Right </a:t>
            </a:r>
            <a:r>
              <a:rPr lang="en-IN" sz="1800" dirty="0"/>
              <a:t>subtree of </a:t>
            </a:r>
            <a:r>
              <a:rPr lang="en-IN" sz="1800" dirty="0" smtClean="0"/>
              <a:t>right </a:t>
            </a:r>
            <a:r>
              <a:rPr lang="en-IN" sz="1800" dirty="0"/>
              <a:t>child of Pivot Node</a:t>
            </a:r>
          </a:p>
          <a:p>
            <a:r>
              <a:rPr lang="en-IN" sz="2000" b="1" dirty="0" smtClean="0"/>
              <a:t>Right </a:t>
            </a:r>
            <a:r>
              <a:rPr lang="en-IN" sz="2000" b="1" dirty="0"/>
              <a:t>to Left Rotation</a:t>
            </a:r>
          </a:p>
          <a:p>
            <a:pPr lvl="1"/>
            <a:r>
              <a:rPr lang="en-IN" sz="1800" dirty="0"/>
              <a:t>Insertion in Left subtree of </a:t>
            </a:r>
            <a:r>
              <a:rPr lang="en-IN" sz="1800" dirty="0" smtClean="0"/>
              <a:t>right </a:t>
            </a:r>
            <a:r>
              <a:rPr lang="en-IN" sz="1800" dirty="0"/>
              <a:t>child of Pivot Node</a:t>
            </a:r>
          </a:p>
          <a:p>
            <a:r>
              <a:rPr lang="en-IN" sz="2000" b="1" dirty="0" smtClean="0"/>
              <a:t>Left </a:t>
            </a:r>
            <a:r>
              <a:rPr lang="en-IN" sz="2000" b="1" dirty="0"/>
              <a:t>to </a:t>
            </a:r>
            <a:r>
              <a:rPr lang="en-IN" sz="2000" b="1" dirty="0" smtClean="0"/>
              <a:t>Right </a:t>
            </a:r>
            <a:r>
              <a:rPr lang="en-IN" sz="2000" b="1" dirty="0"/>
              <a:t>Rotation</a:t>
            </a:r>
          </a:p>
          <a:p>
            <a:pPr lvl="1"/>
            <a:r>
              <a:rPr lang="en-IN" sz="1800" dirty="0"/>
              <a:t>Insertion in </a:t>
            </a:r>
            <a:r>
              <a:rPr lang="en-IN" sz="1800" dirty="0" smtClean="0"/>
              <a:t>right </a:t>
            </a:r>
            <a:r>
              <a:rPr lang="en-IN" sz="1800" dirty="0"/>
              <a:t>subtree of left child of Pivot Node</a:t>
            </a:r>
          </a:p>
          <a:p>
            <a:pPr lvl="1"/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B04CB-3E5D-4A0D-9998-36756BC09207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63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Left to Left Rotation</a:t>
            </a:r>
          </a:p>
          <a:p>
            <a:pPr lvl="1"/>
            <a:r>
              <a:rPr lang="en-IN" sz="1800" dirty="0" smtClean="0"/>
              <a:t>P =Pivot node</a:t>
            </a:r>
          </a:p>
          <a:p>
            <a:pPr lvl="1"/>
            <a:r>
              <a:rPr lang="en-IN" sz="1800" dirty="0" smtClean="0"/>
              <a:t>A =Left Child of the Pivot Node</a:t>
            </a:r>
          </a:p>
          <a:p>
            <a:pPr lvl="1"/>
            <a:r>
              <a:rPr lang="en-IN" sz="1800" dirty="0" smtClean="0"/>
              <a:t>AL,AR=Left and Right Subtrees of Node A</a:t>
            </a:r>
          </a:p>
          <a:p>
            <a:pPr lvl="1"/>
            <a:r>
              <a:rPr lang="en-IN" sz="1800" dirty="0" smtClean="0"/>
              <a:t>PR=Right Subtree of Node 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247B-5650-4324-9E61-4B6933B0757E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59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24944"/>
            <a:ext cx="6408712" cy="29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46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Inorder</a:t>
            </a:r>
            <a:r>
              <a:rPr lang="en-IN" dirty="0" smtClean="0"/>
              <a:t> Threading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Two types-</a:t>
            </a:r>
          </a:p>
          <a:p>
            <a:r>
              <a:rPr lang="en-IN" sz="2000" b="1" dirty="0" smtClean="0"/>
              <a:t>One Way </a:t>
            </a:r>
            <a:r>
              <a:rPr lang="en-IN" sz="2000" b="1" dirty="0" err="1" smtClean="0"/>
              <a:t>Inorder</a:t>
            </a:r>
            <a:r>
              <a:rPr lang="en-IN" sz="2000" b="1" dirty="0" smtClean="0"/>
              <a:t> Threading/ Single Threaded</a:t>
            </a:r>
          </a:p>
          <a:p>
            <a:r>
              <a:rPr lang="en-IN" sz="2000" b="1" dirty="0" smtClean="0"/>
              <a:t>Two Way </a:t>
            </a:r>
            <a:r>
              <a:rPr lang="en-IN" sz="2000" b="1" dirty="0" err="1" smtClean="0"/>
              <a:t>Inorder</a:t>
            </a:r>
            <a:r>
              <a:rPr lang="en-IN" sz="2000" b="1" dirty="0" smtClean="0"/>
              <a:t> Threading</a:t>
            </a:r>
            <a:r>
              <a:rPr lang="en-IN" sz="2000" b="1" dirty="0"/>
              <a:t> / </a:t>
            </a:r>
            <a:r>
              <a:rPr lang="en-IN" sz="2000" b="1" dirty="0" smtClean="0"/>
              <a:t>Double </a:t>
            </a:r>
            <a:r>
              <a:rPr lang="en-IN" sz="2000" b="1" dirty="0"/>
              <a:t>Threaded</a:t>
            </a:r>
            <a:endParaRPr lang="en-IN" sz="2000" b="1" dirty="0" smtClean="0"/>
          </a:p>
          <a:p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1416E-7B88-4C1B-8877-0B93EC6F4977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57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Left to Left Rotation</a:t>
            </a:r>
          </a:p>
          <a:p>
            <a:pPr lvl="1"/>
            <a:r>
              <a:rPr lang="en-IN" sz="1800" dirty="0" smtClean="0"/>
              <a:t>When the Pivot node is left heavy and </a:t>
            </a:r>
          </a:p>
          <a:p>
            <a:pPr lvl="1"/>
            <a:r>
              <a:rPr lang="en-IN" sz="1800" dirty="0" smtClean="0"/>
              <a:t>the new node is inserted in left subtree  of the left child of pivot node then </a:t>
            </a:r>
          </a:p>
          <a:p>
            <a:pPr lvl="1"/>
            <a:r>
              <a:rPr lang="en-IN" sz="1800" dirty="0" smtClean="0"/>
              <a:t>the rotation performed  is left to left rotation</a:t>
            </a:r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FBE47-01B6-4482-8F80-1A4FA30C3F71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60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24944"/>
            <a:ext cx="6408712" cy="29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827584" y="4293096"/>
            <a:ext cx="1008112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699792" y="4941168"/>
            <a:ext cx="1008112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52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>
                <a:solidFill>
                  <a:srgbClr val="00B0F0"/>
                </a:solidFill>
              </a:rPr>
              <a:t>Left to Left Rotation(Clockwise about Pivot)</a:t>
            </a:r>
          </a:p>
          <a:p>
            <a:pPr lvl="1"/>
            <a:r>
              <a:rPr lang="en-IN" sz="1800" dirty="0" smtClean="0"/>
              <a:t>pointer </a:t>
            </a:r>
            <a:r>
              <a:rPr lang="en-IN" sz="1800" dirty="0" err="1" smtClean="0"/>
              <a:t>pptr</a:t>
            </a:r>
            <a:r>
              <a:rPr lang="en-IN" sz="1800" dirty="0" smtClean="0"/>
              <a:t> points to Pivot node</a:t>
            </a:r>
          </a:p>
          <a:p>
            <a:pPr lvl="1"/>
            <a:r>
              <a:rPr lang="en-IN" sz="1800" dirty="0" smtClean="0"/>
              <a:t>Pointer </a:t>
            </a:r>
            <a:r>
              <a:rPr lang="en-IN" sz="1800" dirty="0" err="1" smtClean="0"/>
              <a:t>aptr</a:t>
            </a:r>
            <a:r>
              <a:rPr lang="en-IN" sz="1800" dirty="0" smtClean="0"/>
              <a:t> points to A node</a:t>
            </a:r>
          </a:p>
          <a:p>
            <a:pPr lvl="1"/>
            <a:r>
              <a:rPr lang="en-IN" sz="1800" dirty="0" smtClean="0"/>
              <a:t>New node inserted in left Subtree of A</a:t>
            </a:r>
          </a:p>
          <a:p>
            <a:pPr lvl="1"/>
            <a:r>
              <a:rPr lang="en-IN" sz="1800" b="1" dirty="0" smtClean="0">
                <a:solidFill>
                  <a:srgbClr val="FF0000"/>
                </a:solidFill>
              </a:rPr>
              <a:t>Clockwise Rotation about Pivot P is performed , Now A will be the pivot node</a:t>
            </a:r>
          </a:p>
          <a:p>
            <a:pPr lvl="1"/>
            <a:r>
              <a:rPr lang="en-IN" sz="1800" b="1" dirty="0" smtClean="0">
                <a:solidFill>
                  <a:srgbClr val="FF0000"/>
                </a:solidFill>
              </a:rPr>
              <a:t>Pivot pulled down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78F8-044B-43D2-8A05-A5B931949071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61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29000"/>
            <a:ext cx="6408712" cy="2478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13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415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900" y="878707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Left to Left Rotation-</a:t>
            </a:r>
            <a:r>
              <a:rPr lang="en-IN" sz="1800" dirty="0" smtClean="0"/>
              <a:t>Example</a:t>
            </a:r>
          </a:p>
          <a:p>
            <a:r>
              <a:rPr lang="en-IN" sz="1800" b="1" dirty="0">
                <a:solidFill>
                  <a:srgbClr val="00B0F0"/>
                </a:solidFill>
              </a:rPr>
              <a:t>Left to Left Rotation(Clockwise about Pivot)</a:t>
            </a:r>
          </a:p>
          <a:p>
            <a:endParaRPr lang="en-IN" sz="1800" dirty="0" smtClean="0"/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53922-B9D0-479D-B33C-01961574F0E1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62</a:t>
            </a:fld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6696743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71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415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900" y="878707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Left to Left Rotation-</a:t>
            </a:r>
            <a:r>
              <a:rPr lang="en-IN" sz="1800" dirty="0" smtClean="0"/>
              <a:t>Example- Insert 3</a:t>
            </a:r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9730B-7B4B-4D76-B412-86F7E08555E1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63</a:t>
            </a:fld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527497" y="1268760"/>
            <a:ext cx="7932936" cy="2738135"/>
            <a:chOff x="527497" y="2171675"/>
            <a:chExt cx="7932936" cy="3057525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13" y="2171675"/>
              <a:ext cx="4908599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3" y="2171675"/>
              <a:ext cx="2880320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>
              <a:off x="5436096" y="2921643"/>
              <a:ext cx="1008112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2807804" y="2996952"/>
              <a:ext cx="1008112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3688" y="422108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7497" y="422108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22676" y="472514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56276" y="3539783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86916" y="2921643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59858" y="2338710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8884" y="3515771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94684" y="3507517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26398" y="2893516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-1</a:t>
              </a:r>
              <a:endParaRPr lang="en-US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27984" y="406582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88024" y="3361253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36097" y="336336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31840" y="4054209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91880" y="3382455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51920" y="2771636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39952" y="220287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04048" y="2696327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-1</a:t>
              </a:r>
              <a:endParaRPr lang="en-US" b="1" dirty="0"/>
            </a:p>
          </p:txBody>
        </p:sp>
      </p:grp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4006895"/>
            <a:ext cx="493254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639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Right to Right Rotation</a:t>
            </a:r>
          </a:p>
          <a:p>
            <a:pPr lvl="1"/>
            <a:r>
              <a:rPr lang="en-IN" sz="1800" dirty="0"/>
              <a:t>P =Pivot node</a:t>
            </a:r>
          </a:p>
          <a:p>
            <a:pPr lvl="1"/>
            <a:r>
              <a:rPr lang="en-IN" sz="1800" dirty="0" smtClean="0"/>
              <a:t>A=Right </a:t>
            </a:r>
            <a:r>
              <a:rPr lang="en-IN" sz="1800" dirty="0"/>
              <a:t>Child of the Pivot Node</a:t>
            </a:r>
          </a:p>
          <a:p>
            <a:pPr lvl="1"/>
            <a:r>
              <a:rPr lang="en-IN" sz="1800" dirty="0"/>
              <a:t>AL,AR=Left and Right Subtrees of Node A</a:t>
            </a:r>
          </a:p>
          <a:p>
            <a:pPr lvl="1"/>
            <a:r>
              <a:rPr lang="en-IN" sz="1800" dirty="0" smtClean="0"/>
              <a:t>PL=Left </a:t>
            </a:r>
            <a:r>
              <a:rPr lang="en-IN" sz="1800" dirty="0"/>
              <a:t>Subtree of Node </a:t>
            </a:r>
            <a:r>
              <a:rPr lang="en-IN" sz="1800" dirty="0" smtClean="0"/>
              <a:t>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D9FC-05DB-4BC9-B45E-92811D7AE748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64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3"/>
            <a:ext cx="691276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16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984776" cy="4824536"/>
          </a:xfrm>
        </p:spPr>
        <p:txBody>
          <a:bodyPr>
            <a:normAutofit/>
          </a:bodyPr>
          <a:lstStyle/>
          <a:p>
            <a:r>
              <a:rPr lang="en-IN" sz="2000" b="1" dirty="0" smtClean="0">
                <a:solidFill>
                  <a:srgbClr val="00B0F0"/>
                </a:solidFill>
              </a:rPr>
              <a:t>Right to Right Rotation(Anti –Clockwise about Pivot)</a:t>
            </a:r>
          </a:p>
          <a:p>
            <a:pPr lvl="1"/>
            <a:r>
              <a:rPr lang="en-IN" sz="1800" dirty="0" smtClean="0"/>
              <a:t>When the Pivot node is right heavy and </a:t>
            </a:r>
          </a:p>
          <a:p>
            <a:pPr lvl="1"/>
            <a:r>
              <a:rPr lang="en-IN" sz="1800" dirty="0" smtClean="0"/>
              <a:t>the new node is inserted in right subtree  of the right child of pivot node then </a:t>
            </a:r>
          </a:p>
          <a:p>
            <a:pPr lvl="1"/>
            <a:r>
              <a:rPr lang="en-IN" sz="1800" dirty="0" smtClean="0"/>
              <a:t>the rotation performed  is right to right rotation</a:t>
            </a:r>
          </a:p>
          <a:p>
            <a:pPr lvl="1"/>
            <a:r>
              <a:rPr lang="en-IN" sz="1800" dirty="0" smtClean="0"/>
              <a:t>Mirror image of Left to Left rotation</a:t>
            </a:r>
          </a:p>
          <a:p>
            <a:pPr lvl="1"/>
            <a:endParaRPr lang="en-IN" sz="1800" dirty="0" smtClean="0"/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58889-CDD2-4807-8DD4-ED39E00C1C94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65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3"/>
            <a:ext cx="691276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48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Right to Right Rotation</a:t>
            </a:r>
          </a:p>
          <a:p>
            <a:pPr lvl="1"/>
            <a:r>
              <a:rPr lang="en-IN" sz="1800" dirty="0" smtClean="0"/>
              <a:t>pointer </a:t>
            </a:r>
            <a:r>
              <a:rPr lang="en-IN" sz="1800" dirty="0" err="1"/>
              <a:t>pptr</a:t>
            </a:r>
            <a:r>
              <a:rPr lang="en-IN" sz="1800" dirty="0"/>
              <a:t> points to Pivot node</a:t>
            </a:r>
          </a:p>
          <a:p>
            <a:pPr lvl="1"/>
            <a:r>
              <a:rPr lang="en-IN" sz="1800" dirty="0"/>
              <a:t>Pointer </a:t>
            </a:r>
            <a:r>
              <a:rPr lang="en-IN" sz="1800" dirty="0" err="1"/>
              <a:t>aptr</a:t>
            </a:r>
            <a:r>
              <a:rPr lang="en-IN" sz="1800" dirty="0"/>
              <a:t> points to A node</a:t>
            </a:r>
          </a:p>
          <a:p>
            <a:pPr lvl="1"/>
            <a:r>
              <a:rPr lang="en-IN" sz="1800" dirty="0"/>
              <a:t>New node inserted in </a:t>
            </a:r>
            <a:r>
              <a:rPr lang="en-IN" sz="1800" dirty="0" smtClean="0"/>
              <a:t>right </a:t>
            </a:r>
            <a:r>
              <a:rPr lang="en-IN" sz="1800" dirty="0"/>
              <a:t>Subtree of A</a:t>
            </a:r>
          </a:p>
          <a:p>
            <a:pPr lvl="1"/>
            <a:r>
              <a:rPr lang="en-IN" sz="1800" b="1" dirty="0" smtClean="0">
                <a:solidFill>
                  <a:srgbClr val="00B0F0"/>
                </a:solidFill>
              </a:rPr>
              <a:t>Anticlockwise Rotation about Pivot P is performed, </a:t>
            </a:r>
            <a:r>
              <a:rPr lang="en-IN" sz="1800" b="1" dirty="0">
                <a:solidFill>
                  <a:srgbClr val="00B0F0"/>
                </a:solidFill>
              </a:rPr>
              <a:t>Now A will be the pivot node</a:t>
            </a:r>
          </a:p>
          <a:p>
            <a:pPr lvl="1"/>
            <a:endParaRPr lang="en-IN" sz="1800" dirty="0"/>
          </a:p>
          <a:p>
            <a:pPr lvl="1"/>
            <a:endParaRPr lang="en-IN" sz="1800" dirty="0" smtClean="0"/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A28F5-027B-42BE-944E-BA9C9BF8279A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66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3"/>
            <a:ext cx="691276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836712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Right to Right Rotation-</a:t>
            </a:r>
            <a:r>
              <a:rPr lang="en-IN" sz="1800" dirty="0" smtClean="0"/>
              <a:t>Example</a:t>
            </a:r>
          </a:p>
          <a:p>
            <a:r>
              <a:rPr lang="en-IN" sz="1800" b="1" dirty="0" smtClean="0">
                <a:solidFill>
                  <a:srgbClr val="00B0F0"/>
                </a:solidFill>
              </a:rPr>
              <a:t>Anti </a:t>
            </a:r>
            <a:r>
              <a:rPr lang="en-IN" sz="1800" b="1" dirty="0">
                <a:solidFill>
                  <a:srgbClr val="00B0F0"/>
                </a:solidFill>
              </a:rPr>
              <a:t>–Clockwise about </a:t>
            </a:r>
            <a:r>
              <a:rPr lang="en-IN" sz="1800" b="1" dirty="0" smtClean="0">
                <a:solidFill>
                  <a:srgbClr val="00B0F0"/>
                </a:solidFill>
              </a:rPr>
              <a:t>Pivot</a:t>
            </a:r>
            <a:endParaRPr lang="en-IN" sz="1800" b="1" dirty="0">
              <a:solidFill>
                <a:srgbClr val="00B0F0"/>
              </a:solidFill>
            </a:endParaRPr>
          </a:p>
          <a:p>
            <a:endParaRPr lang="en-IN" sz="1800" dirty="0" smtClean="0"/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3291-B222-4AB8-BCFE-9B525D483B38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67</a:t>
            </a:fld>
            <a:endParaRPr lang="en-IN"/>
          </a:p>
        </p:txBody>
      </p:sp>
      <p:sp>
        <p:nvSpPr>
          <p:cNvPr id="8" name="AutoShape 2" descr="data:image/png;base64,iVBORw0KGgoAAAANSUhEUgAAATYAAACjCAMAAAA3vsLfAAABU1BMVEX///8AAACmpqb//f309PReXl7g4ODm5uZycnLNZwD39/fR0dFkZGRZWVmnp6dRUVHBwcFpaWlubm7LAADOawDLXwDt7e12dnafn5+2trbFxcUtLS3e3t6GhobX19dOTk788vL57+jKWwCXl5czMzP/fABFRUX56Ojovp389/L36d3tzLPRdiLv1MeysrISEhLssbHks47XiUjw1cDhqoDZkVnz3s7cmmfVhED/cQDRPT333d3wvLz0zMyLi4sgICDfdXXljo7hgID/vIn/2LrDp6d9Kiq3kpJeAABwAADk1NTSubmIR0fNahjrx6n/8OHWTU3onp7daGjTICDUMjLaW1v/hAD/jiRxGRmabW2HQUGJUFDQdTOlenrYkWbdn3j/tXr/olb/x5r/lUX/pGn/uH//5c7/1rP/kTOCS0u7mppwGxvSt7dJAACOX1/FSQDSfkZ413pvAAARNElEQVR4nO1d61/aSBc+OCgCUnW5eEE0IJqrFQgEykXFLSBBUEStikh33253a7u2//+nd3JDoVoBo240z68kk5mTEJ6emTNzzkkEMGHilYDBCAYBEIN+aqMZZY+Y+67SOVu6lHJd+haxTqvhkTy3XyTimKLkz79TsCt7xnPfVeikSlu0rdZ4+FvEOq3GB5uAaIKLB2OoXcX0QSxR5aFtjwJfjXHQrrISbakUzZz/CNJSW9JOYaEfVJVHCU6gf0gSdCwYi8WiVYHiuDhQ1QRwAluNoWSyWoMovhhVjUK0moo/96/VDTJttEfwBENUDWuch63FqBhwfIpnOZajvDQw9mA7GmtfJKPtYC2eRHbBIySitUQ0FuX4ag3TFrTv2ZkURcWpBG5lWTvD8XgrxCiB4zlE8R7Ky9rp5MuiLY4wbYiPevEg5hH4RDwKSYoLMhyVYilMGwe1OBdl+SSFe3UNUjxHJ1kslmRriE1yNKYtyKGYUItTcUixnqgH08Zh5YvxzDkbA6y5bI33APVyaKvFIB5Hdt4e9MQ5AcAu8CnB3ubo+I+YJ+i5SOFOGmrbeSqVqgnVixjvaXPIE0ywfEzgEknB0z7HtIUYD53ia0nK3rYz9raX4WqetldIsQy3x+Gq87aH5i6qBqfNYbX6NNvHYGsKAi1AcE2ymAItF2lAa4wADC4ALQiYzzX8YdaQXCUgJojtrHYISEACPjPIBJm1IDACExRoaYulBKBxVRB/6DXmXpP8X4XP+WZmMuz3+zcXnvtWDAPnjD88vjy34PNZrdbnvhmjYNYSfuvrU5Zlb0xNhZ/mYLg73jYvk8B3OiL/Eia3c5ZAn5whBIKXTQlSAR8ptKlFUEZEbCFZVRjQjfMwUqxaw4buYtZAmJi09SnJ2r18yhvzptgqnr6GOIQn93HOnqJT1ZQ0ZaVxk52LJnkv56GjXg6bWj507g3yXi9Lc1UPX6ueYz0LJlOGp83qX+5bVqidR/FMLRVMJX4kqCSuoeLROIQYrl2jQ+0qlahBQmCTPCdN0WgW0yZ4IFbjmKCnlsB19gsuGsSL1IThaQu/7V82RiWjAqaESdXWeI22KHgZnvfyXoFlEqxCWwpi17QlNNpiNfsaL8QTjPFpCwQGEE5WU22JB65mtwtRibZoMi5pW6yK58B2jk7V8Jo1nsDaxvFUNSYtAuyYQdy5WXTOeVnK7pHNgrE76TIs+gc6ASnjPJLGeMUqIKTWgFan1CBIJZNJ9RRNVjMb8LMnykgITI/OQb8Tj0FBUzVjs3MnZi0Y/ZpRExqmLBb/YynbC4bNEjZZ6xdoTOuX1k2Ttf7gC2xa/JuW8Kx85HjmuzEKli0bsoItTlumnvtejIMJV8cptLg5+5x3YiTMzNw4QIMsq14z5lxdhw5zytYPkL+HprnR57kRY0FTtj9Xjj8rJVPd+kBgTt7trex9PFZqZkxrej9GnWoB/fGHUpg1jen9CC+qhd9X/lQKb2buFDahYUnTNnj/bk/ez/bvD3+9mFHGts8f9jTa1BoTv8LbCXmHPr1b+VupsYw94+0YBQ5Lj79jPvw8N2IwzE50H1sWb5cz0Y3RLhOwZBqE/jCxfh3e8y0NEup7zXDNQGBzSg4n+WbX3zz37RgEk+N4Ywtsbq6urodnzWys/rA0rhaszsUXGsB8BEyO3y9johcuk7Uh4DIX7UPAZG0YmOPaMFgyWRsCpq4NA4PbUN/i25H5pw8VjRraGjgn/dOBwMyq/4mXgsa2oYH1OSW7Z3HS/5SrQWOPa67p61Xg3BMGdZd+e7KvegTMdN29c/2p0spchmbN2ZPFPvtE482ooXsorKoBSkZ9lYOjN4flcWBsGwpjqrJ9PP7fByU+GXgKL76eupZLp9NbyhYP0sR+Or1PKi31jLzL1GE/p9/3SZhX/tfpj5/hWMkicE7r+w0doIXOg8e6jmvZRr3eyMrbCADpztePjgBFIpBz5yEXyaCjfTJC4hIJmVw2q8t3XqcMfH6n0LawpMuFe+ALWCzhsGVdfjh0UldrkD2MRDBt8hbT1qhHDg7gMH90gGnLpuvu3NF+ppHDtLozdXfdHdHjOze0vJ69lQ/K4Db2GHHdZcuyHD62bVhG9LahWXcDc6FsJW1ruLdRLg3ITRxmUH0fk7UNjdxRFvL5yAFs52+eOzZkrusbNbKGWVOGNjznfcBPuAPjrk7M3Te5qbM1yO7D1pG6lbQNZd1EpoH5Iw7J/AG4M3mJtoM6bGE9hK0u2uYsw0UWnSpJ/6y8V58yf6u/jQt0GYBpnW1O5BBQo55NS1tJ20jYTqOtNB7o9tMR95E7F3FnG7lMY/8Q1Y/goIc2y+gwCyPrunzW3qdPn/6n5Ky4dM9inF/tPvY7b5cbEgQpfRCplBCJ5A+pHJMEQSASN4P8IaR/N4Bpsww14wpsdB8vbOq+TOh9dUfvDPsZMSU9RmiZH/xEa09CVFj3tDKnamP+Wnn3u1Jaf2hajHV2RBe8mZFpswyR77rQlSI1uXGn4LBYHpF3n48/f36nZIEvP9RB5bTojMHHc9dvlo6C2cLj67pn4413+oBG29xDE2N0p82yNODjhK5xsLkm52w+n88545+Ced2zGDtpuXsfPiiFqYc+qqE/bRbX/d96A4qDdWHDtRpeUtRiSm/eplXTvHd8rE4NHzzHeW5tu3ZLOzrTl3mdXZXLyoCLPnzQXh608dBHDp55bLvdLa0zb6ol/fvdysq793LR4Jb0rtCuzrz1puE61/W8+oOgzNsGm37fHQLR1y5M9TgHNvVdJTwEQ6wSfhXa1dcuBLqGjlH9p4ZDA9M2Mdia9NduaV15m968vjfrpF7ZzDkil80SSllx5yLiupW49udmMj+XSOWMgT0g94V2dRzfXNMwaxmRifPNWvQKYee2c+78dloOVmaO5KqDG67vjLtTzHecHtmOQGZf3g3qb7s/tKsbby7Jy+6Y3ZS8u/4R3TJzD7K5NBBuIud2k0fu+rZ7Xyql3VmsdUfuPOmGuvuQIN3uXL6+nd/K1feJxnYki2XIQ3cOGuQQ39lPaFcn3ka1x1vQgq7z6HQG0+TOIkzcPta2SMRNHmTy+9sNBNkjyGYaEnHb2xEiV3enIbu91cjio62tSGbrYDsNR0MEZfpz5utiTyceKaKD0mRuH9IR5IZMOndEuLMN8iCHtSqCILIFRKaROYQsZgmI/NEhQRwebDVy25FMLp3fyuciw9DWb7hNB7sw8Wix94Nc7hCPYGT+8DBLuvPug0Zmu5FrpPFARhzuH+Gx7SB9mJEq8vXsPuxvZ92wFamn0xFcV4fDgTtp/0HKB/P2eKxBJC/ZT5KQjSJJEKTkxpUdvLKzV/L2ZgjZZBJYBpRWVRqXDgf9vkFCu1MPG99cjxVzxUAPitxlBu2jg4XbHmQXXBP3yxgEg4Z2H8Db6MthbfDQ7tD29LFs6DNgdIgheki78IjW4Clgc44szy0qUbzhEn00uzA2P7s81e97943NmnPVP7OxHHCtbziGT4+SeZvzhwPLy4Gl/h6RHTV0Dw1oUSnfjGVsmB6qAI9vo2HVSza2FL7f1WJsazBxI0S0aHmAAsxbbiRuvO19+cRPMDZrga67t937a+/GZJe3fcr/64QHY9vQ3ndyTw2dgtXzKj/Y+KWDdtrQrMGolju0p0baVod14mt6Kv0lHwmO9V8Mb8bWNfBtqr9tb+UvpTDsu7205Jc/PvzzSSn9drdX1NjjGu6jqj14v7KiZvrYhkzLfaPag987r7ua6u6ljkWnpn5GZw3mVN36+PcHlTbf6nC5awFNt/b++agUnDfIsc2sb64u+S3T0kx4wvBv4nzTCcoca7T1MeO6DeMd2j6qCQnOa+sya1mWFxHWN5YAmja6ruGO1BmaNdps4eECIFoWRxBo9RWI8531xsx1NrNjZog8sf8cbJ1guEbb/GDZSB3MKTpEv/v454qa2KfN47qnhhuGXoiqCGuei7/UF/CND5mFb7Uo+72Pn9SX4vrVFf3iZrek6wW803q2ZwJlswz7kO10T0rOlJb77e/JirH9d7Jihoe/O1d++NebW7tdvFYth2hRY2nvnarQky/gJcO+rhQk1wOSLxZv8ubwa/y/Vadvn49X3nfXGBq264S3sdUHpaw41zt50c7NjtZuqKXjvzTanMafgYA0J1idXbTZxubHVx/4vIFtYuntAr7S1OjS9Xj2m3rRIN2hbfWWcw0I35vppbBrRodMPNvyxOrqaOCmEQhont4ObfOGXyVcQ7fHgVDPdPmt1vE7tI28hLHtsTGmTuiAPlZpG9o39aoQ7plvLL6EedvjY8HSPQD00mjidox0Wc5p8y3DfWI53JkIWydfgAPkqTBlCcjE6ZjN/Dowt2rx+9fDI899H8aDzfzrSiZMPBBE80tzt9Bd16qohW9fvny5VIpX4u3nn95R/8JBlE6/lkpixSF+swJUZMIqIi5I09XLs8vLHRIfWKGo1FXEik8RU+TF3ddJG/79Z9A6KYgnl0XUOj0t4ZpmpXTVOsOFy2alcuIoneKDothqtZpQvjo9gebpWQnLn6FWs7TzWmmrYNouodW8/PqtWCqdIIm2wsml5NMo7Jzs7BK20tevmLax0g5mjyTKZBlISf5ExCp49rppK12JBbFYqEjDXBN32UqZwNrWQtC8bGJVxLSdVUSJNrJMlAlRbGF5EtNWfLW0FeH0Esji1S663N2VLMDutwI+woPb5b///lsmS2dXZTgRT3ebJ6hMkjvQOiteYvkmKpSvXm0nddjAh0d36wLmySZHUG1WXJBMgtVmw2U05rAhG9J2eAIr/bFyRd7nM//utgkTJkyYMGHChAkTJkw8EmjhlhRqBhimuya4Jlyf8ZP8dSMwa8Hr+tuu/TIghOif6hg78GxXDR/6/j2lCgreXvlkqqqJ8962p8N40v7ztV8IBDtwsVAC4iE7A8nvSUhydo83EY1D/DsXZDypUA1LedoQrFIUF+Lj32McREMxiHMhrGOxKG6l6GRUvRymm9MoTKSqL5k2D0V7hRAvCLVz4PhkGwQPxOO8B6gUEwrWONwvJZWkkhQniVMcbkpQ0Zh0Oi93Typ03adrXq2XMsyL1jYPT3uCzPk5H7Wf/2CTlEIblQCBw638OQDy8rjLSVVsCtfWvOc/KKyPKlAQaintgA3dGOdeMG1eiTa7cMFEUzwXbDMJTJs3GI8LXqbdZrzAYm2D6PeLRIiRmPSutTnGw8SFeFI6PYp7JArV5IMkJkz4TgUxV0JbamS8L5Y2JgltgW4H+YsLBmoXFFA8oIt4rQb8RRyCSRBkrWIv2gywUakQbeOmKNSkMU+mDZiLtsRPDKsk1b64kNiTtY9pv1jadET8miSGesb7MBjQrUUTJkyYMGHChAkTJkyYeF3YLZ4VT7urLktqoXKlVXUSgFHzjryvu1KHXygKpZPLlliw+Qr4d1cK0rJSFHFBelyhcuaoiAXALc1vUnOhIKcIFwoI4XoCHAUpRRhXYpHXliJMFuHbTkH8WiiTheblLq4plb6dFYoEpm2X3CmdnRTKxNVZYUcstaQUYbJVOm2i8mnrBIqls8tKsXAGV1evLkXYVkSFUyhIFDSvWjuERJt40pK1bddXhMsW1rBmBVoFsVUsYtrE1temo0iQJ5hwEq6apbJ4Qr66FGGFtsqZWBCvSmLBIdFmFcWyKGtbEZVKEm0FuCrsVkRMm1gUK7uOog/TVnaIYusUd9cTEU5eGW1kGRWuwNr8UiTE4lkL15Ra4tcvZyTAtyJuLLWgLDZ3d88creJVGZXF02KzSJR95A6UiuVvZHH3Cgo7zdfWSZFP/rtsSMrxtcrv2MKHVjnjFxfkRh+yIh/CIljWhzo7AB/+OKRzfFar6aM0cQv+D3GXgiCFm3D6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00808"/>
            <a:ext cx="5941839" cy="253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991160" y="1982520"/>
              <a:ext cx="491760" cy="821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1800" y="1973160"/>
                <a:ext cx="510480" cy="84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370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836712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Right to Right Rotation-</a:t>
            </a:r>
            <a:r>
              <a:rPr lang="en-IN" sz="1800" dirty="0" smtClean="0"/>
              <a:t>Example-Insert 39</a:t>
            </a:r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A394-3A63-4082-97E6-5B9EDFD74639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68</a:t>
            </a:fld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539552" y="1285718"/>
            <a:ext cx="8064895" cy="2503322"/>
            <a:chOff x="539552" y="1285718"/>
            <a:chExt cx="8064895" cy="3583442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285718"/>
              <a:ext cx="5544616" cy="3583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1288356"/>
              <a:ext cx="2520279" cy="3580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>
              <a:off x="5292080" y="2564904"/>
              <a:ext cx="1008112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2555776" y="2492896"/>
              <a:ext cx="1008112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2" y="3820782"/>
            <a:ext cx="5035880" cy="256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009053" y="329147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5976" y="290773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95836" y="247155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06765" y="2738315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-1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923928" y="24845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91880" y="191683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74717" y="236898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-1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791669" y="191060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-2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878698" y="141277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-2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290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984776" cy="4824536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u="sng" dirty="0">
                <a:solidFill>
                  <a:srgbClr val="00B0F0"/>
                </a:solidFill>
              </a:rPr>
              <a:t>Child to Subtree Relationship(Of Pivot Node)</a:t>
            </a:r>
          </a:p>
          <a:p>
            <a:r>
              <a:rPr lang="en-IN" sz="2000" b="1" dirty="0" smtClean="0"/>
              <a:t>Left to Right Rotation</a:t>
            </a:r>
          </a:p>
          <a:p>
            <a:pPr lvl="1"/>
            <a:r>
              <a:rPr lang="en-IN" sz="1800" dirty="0" smtClean="0"/>
              <a:t>New node is inserted in the right subtree of Left child A.</a:t>
            </a:r>
          </a:p>
          <a:p>
            <a:pPr lvl="1"/>
            <a:r>
              <a:rPr lang="en-IN" sz="1800" dirty="0" smtClean="0"/>
              <a:t>B is the root of right subtree of A</a:t>
            </a:r>
          </a:p>
          <a:p>
            <a:pPr lvl="1"/>
            <a:r>
              <a:rPr lang="en-IN" sz="1800" dirty="0" smtClean="0"/>
              <a:t>BL,BR are left and right subtrees of B.</a:t>
            </a:r>
          </a:p>
          <a:p>
            <a:pPr lvl="1"/>
            <a:r>
              <a:rPr lang="en-IN" sz="1800" dirty="0" smtClean="0"/>
              <a:t>To insert a node in right subtree of A, </a:t>
            </a:r>
            <a:r>
              <a:rPr lang="en-IN" sz="1800" b="1" dirty="0" smtClean="0"/>
              <a:t>we can insert in either BL or BR.</a:t>
            </a:r>
          </a:p>
          <a:p>
            <a:pPr lvl="1"/>
            <a:r>
              <a:rPr lang="en-IN" sz="1800" b="1" dirty="0" smtClean="0"/>
              <a:t>The resulting balance factors depends on whether we have inserted in BL or BR</a:t>
            </a:r>
          </a:p>
          <a:p>
            <a:pPr lvl="1"/>
            <a:endParaRPr lang="en-IN" sz="1800" dirty="0" smtClean="0"/>
          </a:p>
          <a:p>
            <a:pPr lvl="1"/>
            <a:endParaRPr lang="en-IN" sz="1800" dirty="0" smtClean="0"/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65E1-24E0-46A0-8C4D-CDE28C486D53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69</a:t>
            </a:fld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40" r="52072"/>
          <a:stretch/>
        </p:blipFill>
        <p:spPr bwMode="auto">
          <a:xfrm>
            <a:off x="1403648" y="4293096"/>
            <a:ext cx="384520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57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err="1" smtClean="0"/>
              <a:t>Inorder</a:t>
            </a:r>
            <a:r>
              <a:rPr lang="en-IN" sz="2800" b="1" dirty="0"/>
              <a:t> </a:t>
            </a:r>
            <a:r>
              <a:rPr lang="en-IN" sz="2800" b="1" dirty="0" smtClean="0"/>
              <a:t>Threading-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/>
              <a:t>One Way </a:t>
            </a:r>
            <a:r>
              <a:rPr lang="en-IN" sz="2000" b="1" dirty="0" err="1"/>
              <a:t>Inorder</a:t>
            </a:r>
            <a:r>
              <a:rPr lang="en-IN" sz="2000" b="1" dirty="0"/>
              <a:t> </a:t>
            </a:r>
            <a:r>
              <a:rPr lang="en-IN" sz="2000" b="1" dirty="0" smtClean="0"/>
              <a:t>Threading</a:t>
            </a:r>
          </a:p>
          <a:p>
            <a:r>
              <a:rPr lang="en-IN" sz="2000" dirty="0" smtClean="0"/>
              <a:t>Each </a:t>
            </a:r>
            <a:r>
              <a:rPr lang="en-IN" sz="2000" dirty="0"/>
              <a:t>NULL right pointer is altered to contain a thread to point to that node's </a:t>
            </a:r>
            <a:r>
              <a:rPr lang="en-IN" sz="2000" dirty="0" err="1"/>
              <a:t>inorder</a:t>
            </a:r>
            <a:r>
              <a:rPr lang="en-IN" sz="2000" dirty="0"/>
              <a:t> successor</a:t>
            </a:r>
            <a:r>
              <a:rPr lang="en-IN" sz="2000" dirty="0" smtClean="0"/>
              <a:t>.</a:t>
            </a:r>
          </a:p>
          <a:p>
            <a:pPr marL="68580" indent="0">
              <a:buNone/>
            </a:pPr>
            <a:endParaRPr lang="en-IN" sz="2000" b="1" dirty="0" smtClean="0"/>
          </a:p>
          <a:p>
            <a:pPr marL="68580" indent="0">
              <a:buNone/>
            </a:pPr>
            <a:r>
              <a:rPr lang="en-IN" sz="2000" b="1" dirty="0" smtClean="0"/>
              <a:t>Two </a:t>
            </a:r>
            <a:r>
              <a:rPr lang="en-IN" sz="2000" b="1" dirty="0"/>
              <a:t>Way </a:t>
            </a:r>
            <a:r>
              <a:rPr lang="en-IN" sz="2000" b="1" dirty="0" err="1"/>
              <a:t>Inorder</a:t>
            </a:r>
            <a:r>
              <a:rPr lang="en-IN" sz="2000" b="1" dirty="0"/>
              <a:t> </a:t>
            </a:r>
            <a:r>
              <a:rPr lang="en-IN" sz="2000" b="1" dirty="0" smtClean="0"/>
              <a:t>Threading</a:t>
            </a:r>
          </a:p>
          <a:p>
            <a:r>
              <a:rPr lang="en-IN" sz="2000" dirty="0"/>
              <a:t>Each NULL right pointer is altered to contain a thread to point to that node's </a:t>
            </a:r>
            <a:r>
              <a:rPr lang="en-IN" sz="2000" dirty="0" err="1"/>
              <a:t>inorder</a:t>
            </a:r>
            <a:r>
              <a:rPr lang="en-IN" sz="2000" dirty="0"/>
              <a:t> successor</a:t>
            </a:r>
            <a:r>
              <a:rPr lang="en-IN" sz="2000" dirty="0" smtClean="0"/>
              <a:t>.</a:t>
            </a:r>
          </a:p>
          <a:p>
            <a:pPr marL="68580" indent="0" algn="ctr">
              <a:buNone/>
            </a:pPr>
            <a:r>
              <a:rPr lang="en-IN" sz="2000" b="1" dirty="0"/>
              <a:t>+</a:t>
            </a:r>
            <a:endParaRPr lang="en-IN" sz="1600" b="1" dirty="0"/>
          </a:p>
          <a:p>
            <a:r>
              <a:rPr lang="en-IN" sz="2000" dirty="0" smtClean="0"/>
              <a:t>Each </a:t>
            </a:r>
            <a:r>
              <a:rPr lang="en-IN" sz="2000" dirty="0"/>
              <a:t>NULL left pointer is altered to contain a thread to point to that node's </a:t>
            </a:r>
            <a:r>
              <a:rPr lang="en-IN" sz="2000" dirty="0" err="1"/>
              <a:t>inorder</a:t>
            </a:r>
            <a:r>
              <a:rPr lang="en-IN" sz="2000" dirty="0"/>
              <a:t> predecessor</a:t>
            </a:r>
            <a:r>
              <a:rPr lang="en-IN" sz="2000" dirty="0" smtClean="0"/>
              <a:t>. </a:t>
            </a:r>
            <a:endParaRPr lang="en-IN" sz="2000" dirty="0"/>
          </a:p>
          <a:p>
            <a:endParaRPr lang="en-IN" sz="2000" dirty="0" smtClean="0"/>
          </a:p>
          <a:p>
            <a:pPr marL="68580" indent="0">
              <a:buNone/>
            </a:pPr>
            <a:endParaRPr lang="en-IN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D9906-A841-4B48-896F-F29A7D61EBDA}" type="datetime1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99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908720"/>
            <a:ext cx="6777317" cy="511256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u="sng" dirty="0">
                <a:solidFill>
                  <a:srgbClr val="00B0F0"/>
                </a:solidFill>
              </a:rPr>
              <a:t>Child to Subtree Relationship(Of Pivot Node)</a:t>
            </a:r>
          </a:p>
          <a:p>
            <a:r>
              <a:rPr lang="en-IN" sz="2000" b="1" dirty="0" smtClean="0"/>
              <a:t>Left to Right Rotation</a:t>
            </a:r>
          </a:p>
          <a:p>
            <a:pPr lvl="1"/>
            <a:r>
              <a:rPr lang="en-IN" sz="1800" dirty="0" smtClean="0"/>
              <a:t>When the Pivot node is left heavy and </a:t>
            </a:r>
          </a:p>
          <a:p>
            <a:pPr lvl="1"/>
            <a:r>
              <a:rPr lang="en-IN" sz="1800" dirty="0" smtClean="0"/>
              <a:t>the new node is inserted in right subtree  of the left child of pivot node then </a:t>
            </a:r>
          </a:p>
          <a:p>
            <a:pPr lvl="1"/>
            <a:r>
              <a:rPr lang="en-IN" sz="1800" dirty="0" smtClean="0"/>
              <a:t>the rotation performed  is left to right rotation</a:t>
            </a:r>
          </a:p>
          <a:p>
            <a:pPr lvl="1"/>
            <a:endParaRPr lang="en-IN" sz="1800" dirty="0" smtClean="0"/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82A9-4DBA-4AF1-B3EE-643D932CF780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70</a:t>
            </a:fld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6552728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20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Left to Right Rotation</a:t>
            </a:r>
          </a:p>
          <a:p>
            <a:pPr lvl="1"/>
            <a:r>
              <a:rPr lang="en-IN" sz="1800" dirty="0" smtClean="0"/>
              <a:t>Single rotation will not balance the tree</a:t>
            </a:r>
          </a:p>
          <a:p>
            <a:pPr lvl="1"/>
            <a:r>
              <a:rPr lang="en-IN" sz="1800" dirty="0" smtClean="0"/>
              <a:t>Double Rotation needed here</a:t>
            </a:r>
          </a:p>
          <a:p>
            <a:pPr lvl="1"/>
            <a:r>
              <a:rPr lang="en-IN" sz="1800" b="1" dirty="0" smtClean="0"/>
              <a:t>First Perform a Right to Right Rotation around node 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A9F-96F3-4AC2-9C94-44AD6AC7AD10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71</a:t>
            </a:fld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2936"/>
            <a:ext cx="5256584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751"/>
          <a:stretch/>
        </p:blipFill>
        <p:spPr bwMode="auto">
          <a:xfrm>
            <a:off x="5796136" y="2824783"/>
            <a:ext cx="2765029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4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Left to Right Rotation</a:t>
            </a:r>
          </a:p>
          <a:p>
            <a:pPr lvl="1"/>
            <a:r>
              <a:rPr lang="en-IN" sz="1800" b="1" dirty="0" smtClean="0"/>
              <a:t>Then Perform a Left to Left rotation around the pivot node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12686-E5FC-4F7A-A507-F0D54ECC1E77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72</a:t>
            </a:fld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52936"/>
            <a:ext cx="691276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96752"/>
            <a:ext cx="8136904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Left to Right Rotation</a:t>
            </a:r>
          </a:p>
          <a:p>
            <a:pPr lvl="1"/>
            <a:r>
              <a:rPr lang="en-IN" sz="1600" b="1" dirty="0">
                <a:solidFill>
                  <a:srgbClr val="00B0F0"/>
                </a:solidFill>
              </a:rPr>
              <a:t>First Perform a Right to Right Rotation around node </a:t>
            </a:r>
            <a:r>
              <a:rPr lang="en-IN" sz="1600" b="1" dirty="0" smtClean="0">
                <a:solidFill>
                  <a:srgbClr val="00B0F0"/>
                </a:solidFill>
              </a:rPr>
              <a:t>A=&gt;Anti </a:t>
            </a:r>
            <a:r>
              <a:rPr lang="en-IN" sz="1600" b="1" dirty="0">
                <a:solidFill>
                  <a:srgbClr val="00B0F0"/>
                </a:solidFill>
              </a:rPr>
              <a:t>–Clockwise</a:t>
            </a:r>
          </a:p>
          <a:p>
            <a:pPr lvl="1"/>
            <a:r>
              <a:rPr lang="en-IN" sz="1600" b="1" dirty="0" smtClean="0">
                <a:solidFill>
                  <a:srgbClr val="00B0F0"/>
                </a:solidFill>
              </a:rPr>
              <a:t>Then Perform a Left to Left rotation around the pivot node =&gt;Clockwise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8F016-4FC6-4D9B-A4CF-901E2E5639C1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73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50440" y="867240"/>
              <a:ext cx="7422120" cy="1391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800" y="853560"/>
                <a:ext cx="7441200" cy="141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523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196752"/>
            <a:ext cx="7992887" cy="4824536"/>
          </a:xfrm>
        </p:spPr>
        <p:txBody>
          <a:bodyPr>
            <a:normAutofit/>
          </a:bodyPr>
          <a:lstStyle/>
          <a:p>
            <a:pPr marL="342900" lvl="1"/>
            <a:r>
              <a:rPr lang="en-IN" sz="2000" b="1" dirty="0" smtClean="0"/>
              <a:t>Left to Right Rotation-</a:t>
            </a:r>
            <a:r>
              <a:rPr lang="en-IN" sz="1800" dirty="0"/>
              <a:t>Example</a:t>
            </a:r>
          </a:p>
          <a:p>
            <a:pPr lvl="1"/>
            <a:r>
              <a:rPr lang="en-IN" sz="1600" b="1" dirty="0" smtClean="0">
                <a:solidFill>
                  <a:srgbClr val="00B0F0"/>
                </a:solidFill>
              </a:rPr>
              <a:t>First </a:t>
            </a:r>
            <a:r>
              <a:rPr lang="en-IN" sz="1600" b="1" dirty="0">
                <a:solidFill>
                  <a:srgbClr val="00B0F0"/>
                </a:solidFill>
              </a:rPr>
              <a:t>Perform a Right to Right Rotation around node A=&gt;Anti –Clockwise</a:t>
            </a:r>
          </a:p>
          <a:p>
            <a:pPr lvl="1"/>
            <a:r>
              <a:rPr lang="en-IN" sz="1600" b="1" dirty="0">
                <a:solidFill>
                  <a:srgbClr val="00B0F0"/>
                </a:solidFill>
              </a:rPr>
              <a:t>Then Perform a Left to Left rotation around the pivot node =&gt;Clockwise</a:t>
            </a:r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A5AC-5454-4530-BFF2-1DB60005A617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74</a:t>
            </a:fld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611560" y="3068960"/>
            <a:ext cx="7992887" cy="1872208"/>
            <a:chOff x="467545" y="2026310"/>
            <a:chExt cx="7992887" cy="1781175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5" y="2060848"/>
              <a:ext cx="1584176" cy="166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1" y="2098948"/>
              <a:ext cx="1531243" cy="162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587" y="2074539"/>
              <a:ext cx="1554485" cy="164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1328" y="2026310"/>
              <a:ext cx="1664593" cy="178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5921" y="2060849"/>
              <a:ext cx="1634511" cy="1746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403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734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154" y="832602"/>
            <a:ext cx="7651929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Left to Right Rotation-</a:t>
            </a:r>
            <a:r>
              <a:rPr lang="en-IN" sz="1800" dirty="0" smtClean="0"/>
              <a:t>Example</a:t>
            </a:r>
          </a:p>
          <a:p>
            <a:r>
              <a:rPr lang="en-IN" sz="1400" b="1" dirty="0" smtClean="0">
                <a:solidFill>
                  <a:srgbClr val="00B0F0"/>
                </a:solidFill>
              </a:rPr>
              <a:t>First </a:t>
            </a:r>
            <a:r>
              <a:rPr lang="en-IN" sz="1400" b="1" dirty="0">
                <a:solidFill>
                  <a:srgbClr val="00B0F0"/>
                </a:solidFill>
              </a:rPr>
              <a:t>Perform a Right to Right Rotation around node A=&gt;Anti –Clockwise</a:t>
            </a:r>
          </a:p>
          <a:p>
            <a:r>
              <a:rPr lang="en-IN" sz="1600" b="1" dirty="0">
                <a:solidFill>
                  <a:srgbClr val="00B0F0"/>
                </a:solidFill>
              </a:rPr>
              <a:t>Then Perform a Left to Left rotation around the pivot node =&gt;</a:t>
            </a:r>
            <a:r>
              <a:rPr lang="en-IN" sz="1600" b="1" dirty="0" smtClean="0">
                <a:solidFill>
                  <a:srgbClr val="00B0F0"/>
                </a:solidFill>
              </a:rPr>
              <a:t>Clockwise</a:t>
            </a:r>
          </a:p>
          <a:p>
            <a:r>
              <a:rPr lang="en-IN" sz="1600" b="1" dirty="0" smtClean="0">
                <a:solidFill>
                  <a:srgbClr val="00B0F0"/>
                </a:solidFill>
              </a:rPr>
              <a:t>Insert 14</a:t>
            </a:r>
            <a:endParaRPr lang="en-IN" sz="1600" b="1" dirty="0">
              <a:solidFill>
                <a:srgbClr val="00B0F0"/>
              </a:solidFill>
            </a:endParaRPr>
          </a:p>
          <a:p>
            <a:pPr lvl="1"/>
            <a:endParaRPr lang="en-IN" sz="1400" dirty="0" smtClean="0"/>
          </a:p>
          <a:p>
            <a:pPr lvl="1"/>
            <a:endParaRPr lang="en-IN" sz="1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120B-03FA-4386-9DA4-A9EB34EF1380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75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20" y="2204864"/>
            <a:ext cx="4097288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267744" y="2956838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"/>
          <a:stretch/>
        </p:blipFill>
        <p:spPr bwMode="auto">
          <a:xfrm>
            <a:off x="4644008" y="2204864"/>
            <a:ext cx="401307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4427984" y="2965222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Arrow 14"/>
          <p:cNvSpPr/>
          <p:nvPr/>
        </p:nvSpPr>
        <p:spPr>
          <a:xfrm>
            <a:off x="6300192" y="2965222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3961765" y="522461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89118" y="49725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01723" y="2423085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529717" y="460319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</a:t>
            </a:r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203848" y="385175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</a:t>
            </a:r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851920" y="378904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99992" y="366709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54408" y="295020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</a:t>
            </a:r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022075" y="313716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529717" y="3134872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P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62066" y="3638798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</a:rPr>
              <a:t>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00761" y="534185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24128" y="46038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2160" y="40389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60232" y="394704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44008" y="4618115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32040" y="40389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65999" y="346952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00192" y="335031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</a:t>
            </a:r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220072" y="3269466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P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9543" y="3776838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</a:rPr>
              <a:t>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81510" y="3150261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</a:rPr>
              <a:t>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56376" y="3673408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P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0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260648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764704"/>
            <a:ext cx="6777317" cy="4824536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u="sng" dirty="0">
                <a:solidFill>
                  <a:srgbClr val="00B0F0"/>
                </a:solidFill>
              </a:rPr>
              <a:t>Child to Subtree Relationship(Of Pivot Node)</a:t>
            </a:r>
          </a:p>
          <a:p>
            <a:r>
              <a:rPr lang="en-IN" sz="2000" b="1" dirty="0" smtClean="0"/>
              <a:t>Right to Left Rotation</a:t>
            </a:r>
          </a:p>
          <a:p>
            <a:pPr lvl="1"/>
            <a:r>
              <a:rPr lang="en-IN" sz="1800" dirty="0" smtClean="0"/>
              <a:t>When the Pivot node is right heavy and </a:t>
            </a:r>
          </a:p>
          <a:p>
            <a:pPr lvl="1"/>
            <a:r>
              <a:rPr lang="en-IN" sz="1800" dirty="0" smtClean="0"/>
              <a:t>the new node is inserted in left subtree  of the right child of pivot node then </a:t>
            </a:r>
          </a:p>
          <a:p>
            <a:pPr lvl="1"/>
            <a:r>
              <a:rPr lang="en-IN" sz="1800" dirty="0" smtClean="0"/>
              <a:t>the rotation performed  is right to left rotation</a:t>
            </a:r>
          </a:p>
          <a:p>
            <a:pPr lvl="1"/>
            <a:endParaRPr lang="en-IN" sz="1800" dirty="0" smtClean="0"/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3D0A-9632-435C-A049-173135C0D9B5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76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6" t="11145" r="6269" b="9651"/>
          <a:stretch/>
        </p:blipFill>
        <p:spPr>
          <a:xfrm>
            <a:off x="611560" y="2996952"/>
            <a:ext cx="504056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7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260648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764704"/>
            <a:ext cx="6777317" cy="4824536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u="sng" dirty="0">
                <a:solidFill>
                  <a:srgbClr val="00B0F0"/>
                </a:solidFill>
              </a:rPr>
              <a:t>Child to Subtree Relationship(Of Pivot Node)</a:t>
            </a:r>
          </a:p>
          <a:p>
            <a:r>
              <a:rPr lang="en-IN" sz="2000" b="1" dirty="0" smtClean="0"/>
              <a:t>Right to Left Rotation</a:t>
            </a:r>
          </a:p>
          <a:p>
            <a:pPr lvl="1"/>
            <a:r>
              <a:rPr lang="en-IN" sz="1800" dirty="0"/>
              <a:t>Double Rotation needed</a:t>
            </a:r>
          </a:p>
          <a:p>
            <a:pPr lvl="1"/>
            <a:r>
              <a:rPr lang="en-IN" sz="1800" b="1" dirty="0"/>
              <a:t>First Perform Left to Left Rotation around node A</a:t>
            </a:r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0D50-EC6A-4729-9942-11FE4D803B31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77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6" t="11145" r="6269" b="9651"/>
          <a:stretch/>
        </p:blipFill>
        <p:spPr>
          <a:xfrm>
            <a:off x="611560" y="2996952"/>
            <a:ext cx="5040560" cy="2952328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652120" y="2978784"/>
            <a:ext cx="2880320" cy="2970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975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96752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Right to Left Rotation</a:t>
            </a:r>
          </a:p>
          <a:p>
            <a:pPr lvl="1"/>
            <a:r>
              <a:rPr lang="en-IN" sz="1800" b="1" dirty="0" smtClean="0"/>
              <a:t>Then Right </a:t>
            </a:r>
            <a:r>
              <a:rPr lang="en-IN" sz="1800" b="1" dirty="0"/>
              <a:t>to Right rotation around pivot </a:t>
            </a:r>
            <a:r>
              <a:rPr lang="en-IN" sz="1800" b="1" dirty="0" smtClean="0"/>
              <a:t>node P</a:t>
            </a:r>
            <a:endParaRPr lang="en-IN" sz="1800" b="1" dirty="0"/>
          </a:p>
          <a:p>
            <a:pPr lvl="1"/>
            <a:r>
              <a:rPr lang="en-IN" sz="1800" dirty="0"/>
              <a:t>Mirror image of Left to Right Rotation</a:t>
            </a:r>
          </a:p>
          <a:p>
            <a:endParaRPr lang="en-IN" sz="2000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2CA36-C61E-4604-B00B-A163E94C565C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78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22" y="3140968"/>
            <a:ext cx="7632848" cy="259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31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196752"/>
            <a:ext cx="7848872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Right to Left Rotation</a:t>
            </a:r>
          </a:p>
          <a:p>
            <a:pPr lvl="1"/>
            <a:r>
              <a:rPr lang="en-IN" sz="1600" b="1" dirty="0">
                <a:solidFill>
                  <a:srgbClr val="00B0F0"/>
                </a:solidFill>
              </a:rPr>
              <a:t>First Perform Left to Left Rotation around node </a:t>
            </a:r>
            <a:r>
              <a:rPr lang="en-IN" sz="1600" b="1" dirty="0" smtClean="0">
                <a:solidFill>
                  <a:srgbClr val="00B0F0"/>
                </a:solidFill>
              </a:rPr>
              <a:t>A=&gt;Clockwise</a:t>
            </a:r>
            <a:endParaRPr lang="en-IN" sz="1600" b="1" dirty="0">
              <a:solidFill>
                <a:srgbClr val="00B0F0"/>
              </a:solidFill>
            </a:endParaRPr>
          </a:p>
          <a:p>
            <a:pPr lvl="1"/>
            <a:r>
              <a:rPr lang="en-IN" sz="1600" b="1" dirty="0" smtClean="0">
                <a:solidFill>
                  <a:srgbClr val="00B0F0"/>
                </a:solidFill>
              </a:rPr>
              <a:t>Then Right </a:t>
            </a:r>
            <a:r>
              <a:rPr lang="en-IN" sz="1600" b="1" dirty="0">
                <a:solidFill>
                  <a:srgbClr val="00B0F0"/>
                </a:solidFill>
              </a:rPr>
              <a:t>to Right rotation around pivot </a:t>
            </a:r>
            <a:r>
              <a:rPr lang="en-IN" sz="1600" b="1" dirty="0" smtClean="0">
                <a:solidFill>
                  <a:srgbClr val="00B0F0"/>
                </a:solidFill>
              </a:rPr>
              <a:t>node P=&gt;Anti-Clockwise</a:t>
            </a:r>
            <a:endParaRPr lang="en-IN" sz="1600" b="1" dirty="0">
              <a:solidFill>
                <a:srgbClr val="00B0F0"/>
              </a:solidFill>
            </a:endParaRPr>
          </a:p>
          <a:p>
            <a:endParaRPr lang="en-IN" sz="2800" b="1" dirty="0" smtClean="0">
              <a:solidFill>
                <a:srgbClr val="00B0F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27515-FDD7-46C7-99DA-7AE6A07B6E25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73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Inorder</a:t>
            </a:r>
            <a:r>
              <a:rPr lang="en-IN" dirty="0" smtClean="0"/>
              <a:t> Threading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Two types-</a:t>
            </a:r>
          </a:p>
          <a:p>
            <a:r>
              <a:rPr lang="en-IN" sz="2000" b="1" dirty="0" smtClean="0"/>
              <a:t>Right In-Threaded Binary Tree</a:t>
            </a:r>
          </a:p>
          <a:p>
            <a:r>
              <a:rPr lang="en-IN" sz="2000" b="1" dirty="0" smtClean="0"/>
              <a:t>Left </a:t>
            </a:r>
            <a:r>
              <a:rPr lang="en-IN" sz="2000" b="1" dirty="0"/>
              <a:t>In-Threaded Binary Tree</a:t>
            </a:r>
          </a:p>
          <a:p>
            <a:r>
              <a:rPr lang="en-IN" sz="2000" b="1" dirty="0" smtClean="0"/>
              <a:t>Fully </a:t>
            </a:r>
            <a:r>
              <a:rPr lang="en-IN" sz="2000" b="1" dirty="0"/>
              <a:t>In-Threaded Binary Tree</a:t>
            </a:r>
          </a:p>
          <a:p>
            <a:pPr marL="68580" indent="0">
              <a:buNone/>
            </a:pPr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1681-707C-4861-B7FF-5B958D0E28F7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00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196752"/>
            <a:ext cx="7848872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Right to Left Rotation-Example</a:t>
            </a:r>
          </a:p>
          <a:p>
            <a:pPr lvl="1"/>
            <a:r>
              <a:rPr lang="en-IN" sz="1600" b="1" dirty="0">
                <a:solidFill>
                  <a:srgbClr val="00B0F0"/>
                </a:solidFill>
              </a:rPr>
              <a:t>First Perform Left to Left Rotation around node </a:t>
            </a:r>
            <a:r>
              <a:rPr lang="en-IN" sz="1600" b="1" dirty="0" smtClean="0">
                <a:solidFill>
                  <a:srgbClr val="00B0F0"/>
                </a:solidFill>
              </a:rPr>
              <a:t>A=&gt;Clockwise</a:t>
            </a:r>
            <a:endParaRPr lang="en-IN" sz="1600" b="1" dirty="0">
              <a:solidFill>
                <a:srgbClr val="00B0F0"/>
              </a:solidFill>
            </a:endParaRPr>
          </a:p>
          <a:p>
            <a:pPr lvl="1"/>
            <a:r>
              <a:rPr lang="en-IN" sz="1600" b="1" dirty="0" smtClean="0">
                <a:solidFill>
                  <a:srgbClr val="00B0F0"/>
                </a:solidFill>
              </a:rPr>
              <a:t>Then Right </a:t>
            </a:r>
            <a:r>
              <a:rPr lang="en-IN" sz="1600" b="1" dirty="0">
                <a:solidFill>
                  <a:srgbClr val="00B0F0"/>
                </a:solidFill>
              </a:rPr>
              <a:t>to Right rotation around pivot </a:t>
            </a:r>
            <a:r>
              <a:rPr lang="en-IN" sz="1600" b="1" dirty="0" smtClean="0">
                <a:solidFill>
                  <a:srgbClr val="00B0F0"/>
                </a:solidFill>
              </a:rPr>
              <a:t>node P=&gt;Anti-Clockwise</a:t>
            </a:r>
            <a:endParaRPr lang="en-IN" sz="1600" b="1" dirty="0">
              <a:solidFill>
                <a:srgbClr val="00B0F0"/>
              </a:solidFill>
            </a:endParaRPr>
          </a:p>
          <a:p>
            <a:endParaRPr lang="en-IN" sz="2800" b="1" dirty="0" smtClean="0">
              <a:solidFill>
                <a:srgbClr val="00B0F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3086-8E84-4C17-BE44-3F0484E64010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80</a:t>
            </a:fld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467544" y="2689870"/>
            <a:ext cx="8137219" cy="1963266"/>
            <a:chOff x="467544" y="2401838"/>
            <a:chExt cx="8137219" cy="1533525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2420888"/>
              <a:ext cx="1781175" cy="151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2420888"/>
              <a:ext cx="1704975" cy="145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513" y="2401838"/>
              <a:ext cx="1704975" cy="147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873" y="2421928"/>
              <a:ext cx="1704975" cy="1456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2" y="2403723"/>
              <a:ext cx="1584491" cy="145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39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332656"/>
            <a:ext cx="7024744" cy="529128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AVL Rotations–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9325" y="848449"/>
            <a:ext cx="6777317" cy="4824536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Right to Left Rotation</a:t>
            </a:r>
          </a:p>
          <a:p>
            <a:pPr lvl="1"/>
            <a:r>
              <a:rPr lang="en-IN" sz="1800" dirty="0" smtClean="0"/>
              <a:t>Example-Insert 24</a:t>
            </a:r>
          </a:p>
          <a:p>
            <a:pPr lvl="1"/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DCAE-3168-4B0F-ADF4-700622B4BA5B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</a:t>
            </a:r>
            <a:r>
              <a:rPr lang="en-IN" dirty="0" smtClean="0"/>
              <a:t> Shweta </a:t>
            </a:r>
            <a:r>
              <a:rPr lang="en-IN" dirty="0" err="1" smtClean="0"/>
              <a:t>Dhawan</a:t>
            </a:r>
            <a:r>
              <a:rPr lang="en-IN" dirty="0" smtClean="0"/>
              <a:t> </a:t>
            </a:r>
            <a:r>
              <a:rPr lang="en-IN" dirty="0" err="1" smtClean="0"/>
              <a:t>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81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3" y="1577102"/>
            <a:ext cx="8048625" cy="206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4081458" y="2060848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05" y="3645024"/>
            <a:ext cx="8048625" cy="22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3779912" y="4293096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7452320" y="1948770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P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28384" y="2348880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A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4633" y="6025643"/>
            <a:ext cx="77586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IN" sz="1600" b="1" dirty="0">
                <a:solidFill>
                  <a:srgbClr val="00B0F0"/>
                </a:solidFill>
              </a:rPr>
              <a:t>First Perform Left to Left Rotation around node A=&gt;Clockwise</a:t>
            </a:r>
          </a:p>
          <a:p>
            <a:pPr lvl="1"/>
            <a:r>
              <a:rPr lang="en-IN" sz="1600" b="1" dirty="0">
                <a:solidFill>
                  <a:srgbClr val="00B0F0"/>
                </a:solidFill>
              </a:rPr>
              <a:t>Then Right to Right rotation around pivot node P=&gt;</a:t>
            </a:r>
            <a:r>
              <a:rPr lang="en-IN" sz="1600" b="1" dirty="0" smtClean="0">
                <a:solidFill>
                  <a:srgbClr val="00B0F0"/>
                </a:solidFill>
              </a:rPr>
              <a:t>Anti-Clockwise</a:t>
            </a:r>
            <a:endParaRPr lang="en-IN" sz="2800" b="1" dirty="0">
              <a:solidFill>
                <a:srgbClr val="00B0F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27784" y="4037002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P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51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Construct an AVL tree by inserting the following numbers in the given sequence in an initially empty AVL tree.</a:t>
            </a:r>
            <a:r>
              <a:rPr lang="en-IN" sz="2000" b="1" dirty="0"/>
              <a:t/>
            </a:r>
            <a:br>
              <a:rPr lang="en-IN" sz="2000" b="1" dirty="0"/>
            </a:br>
            <a:r>
              <a:rPr lang="en-US" sz="2000" b="1" dirty="0"/>
              <a:t>15, 20, 24, 10, 13, 7, 30, </a:t>
            </a:r>
            <a:r>
              <a:rPr lang="en-US" sz="2000" b="1" dirty="0" smtClean="0"/>
              <a:t>36</a:t>
            </a:r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C5E25-5FB0-4E9C-9539-728E3A3CAEF2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28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Construct an AVL tree by inserting the following numbers in the given sequence in an initially empty AVL tree.</a:t>
            </a:r>
            <a:r>
              <a:rPr lang="en-IN" sz="2000" b="1" dirty="0"/>
              <a:t/>
            </a:r>
            <a:br>
              <a:rPr lang="en-IN" sz="2000" b="1" dirty="0"/>
            </a:br>
            <a:r>
              <a:rPr lang="en-US" sz="2000" b="1" dirty="0"/>
              <a:t>15, 20, 24, 10, 13, 7, 30, </a:t>
            </a:r>
            <a:r>
              <a:rPr lang="en-US" sz="2000" b="1" dirty="0" smtClean="0"/>
              <a:t>36</a:t>
            </a:r>
            <a:endParaRPr lang="en-IN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C5E25-5FB0-4E9C-9539-728E3A3CAEF2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83</a:t>
            </a:fld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899592" y="2492896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8" name="Oval 7"/>
          <p:cNvSpPr/>
          <p:nvPr/>
        </p:nvSpPr>
        <p:spPr>
          <a:xfrm>
            <a:off x="2843808" y="2492896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9" name="Oval 8"/>
          <p:cNvSpPr/>
          <p:nvPr/>
        </p:nvSpPr>
        <p:spPr>
          <a:xfrm>
            <a:off x="3563888" y="3140968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20</a:t>
            </a:r>
            <a:endParaRPr lang="en-IN" b="1" dirty="0"/>
          </a:p>
        </p:txBody>
      </p:sp>
      <p:cxnSp>
        <p:nvCxnSpPr>
          <p:cNvPr id="11" name="Straight Arrow Connector 10"/>
          <p:cNvCxnSpPr>
            <a:stCxn id="8" idx="5"/>
          </p:cNvCxnSpPr>
          <p:nvPr/>
        </p:nvCxnSpPr>
        <p:spPr>
          <a:xfrm>
            <a:off x="3458435" y="2923135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004048" y="2420888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14" name="Oval 13"/>
          <p:cNvSpPr/>
          <p:nvPr/>
        </p:nvSpPr>
        <p:spPr>
          <a:xfrm>
            <a:off x="5724128" y="3068960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20</a:t>
            </a:r>
            <a:endParaRPr lang="en-IN" b="1" dirty="0"/>
          </a:p>
        </p:txBody>
      </p:sp>
      <p:cxnSp>
        <p:nvCxnSpPr>
          <p:cNvPr id="15" name="Straight Arrow Connector 14"/>
          <p:cNvCxnSpPr>
            <a:stCxn id="13" idx="5"/>
          </p:cNvCxnSpPr>
          <p:nvPr/>
        </p:nvCxnSpPr>
        <p:spPr>
          <a:xfrm>
            <a:off x="5618675" y="2851127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444208" y="3718841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24</a:t>
            </a:r>
            <a:endParaRPr lang="en-IN" b="1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338755" y="3501008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259632" y="4363295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19" name="Oval 18"/>
          <p:cNvSpPr/>
          <p:nvPr/>
        </p:nvSpPr>
        <p:spPr>
          <a:xfrm>
            <a:off x="2034997" y="3859239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20</a:t>
            </a:r>
            <a:endParaRPr lang="en-IN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835696" y="4219279"/>
            <a:ext cx="288032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807320" y="4479491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24</a:t>
            </a:r>
            <a:endParaRPr lang="en-IN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46581" y="4318713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292352" y="32405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3539014" y="255561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-1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7197546" y="37797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6444208" y="309476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-1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5724128" y="241159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-2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769" y="3101112"/>
            <a:ext cx="715006" cy="47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539014" y="45091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2699792" y="39237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1907704" y="44998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34" name="Oval 33"/>
          <p:cNvSpPr/>
          <p:nvPr/>
        </p:nvSpPr>
        <p:spPr>
          <a:xfrm>
            <a:off x="4283968" y="4896980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35" name="Oval 34"/>
          <p:cNvSpPr/>
          <p:nvPr/>
        </p:nvSpPr>
        <p:spPr>
          <a:xfrm>
            <a:off x="5059333" y="4392924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20</a:t>
            </a:r>
            <a:endParaRPr lang="en-IN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4860032" y="4752964"/>
            <a:ext cx="288032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831656" y="5013176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24</a:t>
            </a:r>
            <a:endParaRPr lang="en-IN" b="1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670917" y="4852398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563350" y="5042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5724128" y="4457449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+1</a:t>
            </a:r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>
            <a:off x="4932040" y="5033513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+</a:t>
            </a:r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42" name="Oval 41"/>
          <p:cNvSpPr/>
          <p:nvPr/>
        </p:nvSpPr>
        <p:spPr>
          <a:xfrm>
            <a:off x="3635896" y="5517232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10</a:t>
            </a:r>
            <a:endParaRPr lang="en-IN" b="1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4211960" y="5373216"/>
            <a:ext cx="288032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355976" y="56612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6174990" y="2590711"/>
            <a:ext cx="361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Insert 24-Right to Right Rotation</a:t>
            </a:r>
            <a:endParaRPr lang="en-IN" b="1" dirty="0"/>
          </a:p>
        </p:txBody>
      </p:sp>
      <p:sp>
        <p:nvSpPr>
          <p:cNvPr id="46" name="Right Arrow 45"/>
          <p:cNvSpPr/>
          <p:nvPr/>
        </p:nvSpPr>
        <p:spPr>
          <a:xfrm>
            <a:off x="3944749" y="2555612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ight Arrow 46"/>
          <p:cNvSpPr/>
          <p:nvPr/>
        </p:nvSpPr>
        <p:spPr>
          <a:xfrm>
            <a:off x="1763688" y="2564904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ight Arrow 47"/>
          <p:cNvSpPr/>
          <p:nvPr/>
        </p:nvSpPr>
        <p:spPr>
          <a:xfrm>
            <a:off x="3707904" y="4221088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3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850" y="485800"/>
            <a:ext cx="7024744" cy="1143000"/>
          </a:xfrm>
        </p:spPr>
        <p:txBody>
          <a:bodyPr>
            <a:noAutofit/>
          </a:bodyPr>
          <a:lstStyle/>
          <a:p>
            <a:r>
              <a:rPr lang="en-US" sz="2000" b="1" dirty="0"/>
              <a:t>Construct an AVL tree by inserting the following numbers in the given sequence in an initially empty AVL tree.</a:t>
            </a:r>
            <a:r>
              <a:rPr lang="en-IN" sz="2000" b="1" dirty="0"/>
              <a:t/>
            </a:r>
            <a:br>
              <a:rPr lang="en-IN" sz="2000" b="1" dirty="0"/>
            </a:br>
            <a:r>
              <a:rPr lang="en-US" sz="2000" b="1" dirty="0"/>
              <a:t>15, 20, 24, 10, 13, 7, 30, </a:t>
            </a:r>
            <a:r>
              <a:rPr lang="en-US" sz="2000" b="1" dirty="0" smtClean="0"/>
              <a:t>36</a:t>
            </a:r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C5E25-5FB0-4E9C-9539-728E3A3CAEF2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84</a:t>
            </a:fld>
            <a:endParaRPr lang="en-IN"/>
          </a:p>
        </p:txBody>
      </p:sp>
      <p:sp>
        <p:nvSpPr>
          <p:cNvPr id="34" name="Oval 33"/>
          <p:cNvSpPr/>
          <p:nvPr/>
        </p:nvSpPr>
        <p:spPr>
          <a:xfrm>
            <a:off x="1331640" y="2780928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35" name="Oval 34"/>
          <p:cNvSpPr/>
          <p:nvPr/>
        </p:nvSpPr>
        <p:spPr>
          <a:xfrm>
            <a:off x="2107005" y="2276872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20</a:t>
            </a:r>
            <a:endParaRPr lang="en-IN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907704" y="2636912"/>
            <a:ext cx="288032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879328" y="2897124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24</a:t>
            </a:r>
            <a:endParaRPr lang="en-IN" b="1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718589" y="2736346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11022" y="29267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2771800" y="2341397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+2</a:t>
            </a:r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>
            <a:off x="1979712" y="291746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+2</a:t>
            </a:r>
            <a:endParaRPr lang="en-IN" dirty="0"/>
          </a:p>
        </p:txBody>
      </p:sp>
      <p:sp>
        <p:nvSpPr>
          <p:cNvPr id="42" name="Oval 41"/>
          <p:cNvSpPr/>
          <p:nvPr/>
        </p:nvSpPr>
        <p:spPr>
          <a:xfrm>
            <a:off x="683568" y="3401180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10</a:t>
            </a:r>
            <a:endParaRPr lang="en-IN" b="1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1259632" y="3257164"/>
            <a:ext cx="288032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03648" y="354519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-1</a:t>
            </a:r>
            <a:endParaRPr lang="en-IN" dirty="0"/>
          </a:p>
        </p:txBody>
      </p:sp>
      <p:sp>
        <p:nvSpPr>
          <p:cNvPr id="45" name="Oval 44"/>
          <p:cNvSpPr/>
          <p:nvPr/>
        </p:nvSpPr>
        <p:spPr>
          <a:xfrm>
            <a:off x="1276355" y="4077072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13</a:t>
            </a:r>
            <a:endParaRPr lang="en-IN" b="1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1115616" y="3916294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008049" y="410670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48" name="TextBox 47"/>
          <p:cNvSpPr txBox="1"/>
          <p:nvPr/>
        </p:nvSpPr>
        <p:spPr>
          <a:xfrm>
            <a:off x="4628873" y="1124744"/>
            <a:ext cx="345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Insert 13-Left to Right Rotation</a:t>
            </a:r>
            <a:endParaRPr lang="en-IN" b="1" dirty="0"/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965208"/>
            <a:ext cx="715006" cy="47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Oval 49"/>
          <p:cNvSpPr/>
          <p:nvPr/>
        </p:nvSpPr>
        <p:spPr>
          <a:xfrm>
            <a:off x="5004048" y="2636912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51" name="Oval 50"/>
          <p:cNvSpPr/>
          <p:nvPr/>
        </p:nvSpPr>
        <p:spPr>
          <a:xfrm>
            <a:off x="5779413" y="2132856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20</a:t>
            </a:r>
            <a:endParaRPr lang="en-IN" b="1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5580112" y="2492896"/>
            <a:ext cx="288032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6551736" y="2753108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24</a:t>
            </a:r>
            <a:endParaRPr lang="en-IN" b="1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390997" y="2592330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283430" y="2782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56" name="TextBox 55"/>
          <p:cNvSpPr txBox="1"/>
          <p:nvPr/>
        </p:nvSpPr>
        <p:spPr>
          <a:xfrm>
            <a:off x="6444208" y="219738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+2</a:t>
            </a:r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>
            <a:off x="5652120" y="277344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+2</a:t>
            </a:r>
            <a:endParaRPr lang="en-IN" dirty="0"/>
          </a:p>
        </p:txBody>
      </p:sp>
      <p:sp>
        <p:nvSpPr>
          <p:cNvPr id="58" name="Oval 57"/>
          <p:cNvSpPr/>
          <p:nvPr/>
        </p:nvSpPr>
        <p:spPr>
          <a:xfrm>
            <a:off x="4355976" y="3257164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13</a:t>
            </a:r>
            <a:endParaRPr lang="en-IN" b="1" dirty="0"/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4932040" y="3113148"/>
            <a:ext cx="288032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076056" y="340118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+</a:t>
            </a:r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61" name="Oval 60"/>
          <p:cNvSpPr/>
          <p:nvPr/>
        </p:nvSpPr>
        <p:spPr>
          <a:xfrm>
            <a:off x="3779162" y="4039339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10</a:t>
            </a:r>
            <a:endParaRPr lang="en-IN" b="1" dirty="0"/>
          </a:p>
        </p:txBody>
      </p:sp>
      <p:cxnSp>
        <p:nvCxnSpPr>
          <p:cNvPr id="62" name="Straight Arrow Connector 61"/>
          <p:cNvCxnSpPr>
            <a:endCxn id="61" idx="0"/>
          </p:cNvCxnSpPr>
          <p:nvPr/>
        </p:nvCxnSpPr>
        <p:spPr>
          <a:xfrm flipH="1">
            <a:off x="4139202" y="3699317"/>
            <a:ext cx="360040" cy="340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499242" y="410670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423" y="3201155"/>
            <a:ext cx="61102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Oval 63"/>
          <p:cNvSpPr/>
          <p:nvPr/>
        </p:nvSpPr>
        <p:spPr>
          <a:xfrm>
            <a:off x="5931813" y="5347221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65" name="Oval 64"/>
          <p:cNvSpPr/>
          <p:nvPr/>
        </p:nvSpPr>
        <p:spPr>
          <a:xfrm>
            <a:off x="5931813" y="4114805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20</a:t>
            </a:r>
            <a:endParaRPr lang="en-IN" b="1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5732512" y="4474845"/>
            <a:ext cx="288032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6704136" y="4735057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24</a:t>
            </a:r>
            <a:endParaRPr lang="en-IN" b="1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543397" y="4574279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435830" y="47646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70" name="TextBox 69"/>
          <p:cNvSpPr txBox="1"/>
          <p:nvPr/>
        </p:nvSpPr>
        <p:spPr>
          <a:xfrm>
            <a:off x="6596608" y="417933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+1</a:t>
            </a:r>
            <a:endParaRPr lang="en-IN" dirty="0"/>
          </a:p>
        </p:txBody>
      </p:sp>
      <p:sp>
        <p:nvSpPr>
          <p:cNvPr id="71" name="TextBox 70"/>
          <p:cNvSpPr txBox="1"/>
          <p:nvPr/>
        </p:nvSpPr>
        <p:spPr>
          <a:xfrm>
            <a:off x="5804520" y="475539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72" name="Oval 71"/>
          <p:cNvSpPr/>
          <p:nvPr/>
        </p:nvSpPr>
        <p:spPr>
          <a:xfrm>
            <a:off x="5076056" y="4581128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13</a:t>
            </a:r>
            <a:endParaRPr lang="en-IN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6670392" y="54145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75" name="Oval 74"/>
          <p:cNvSpPr/>
          <p:nvPr/>
        </p:nvSpPr>
        <p:spPr>
          <a:xfrm>
            <a:off x="4499242" y="5363303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10</a:t>
            </a:r>
            <a:endParaRPr lang="en-IN" b="1" dirty="0"/>
          </a:p>
        </p:txBody>
      </p:sp>
      <p:cxnSp>
        <p:nvCxnSpPr>
          <p:cNvPr id="76" name="Straight Arrow Connector 75"/>
          <p:cNvCxnSpPr>
            <a:endCxn id="75" idx="0"/>
          </p:cNvCxnSpPr>
          <p:nvPr/>
        </p:nvCxnSpPr>
        <p:spPr>
          <a:xfrm flipH="1">
            <a:off x="4859282" y="5023281"/>
            <a:ext cx="360040" cy="340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219322" y="54306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79" name="Straight Arrow Connector 78"/>
          <p:cNvCxnSpPr>
            <a:stCxn id="72" idx="5"/>
            <a:endCxn id="64" idx="1"/>
          </p:cNvCxnSpPr>
          <p:nvPr/>
        </p:nvCxnSpPr>
        <p:spPr>
          <a:xfrm>
            <a:off x="5690683" y="5011367"/>
            <a:ext cx="346583" cy="4096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ight Arrow 79"/>
          <p:cNvSpPr/>
          <p:nvPr/>
        </p:nvSpPr>
        <p:spPr>
          <a:xfrm>
            <a:off x="3707904" y="2555612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Right Arrow 80"/>
          <p:cNvSpPr/>
          <p:nvPr/>
        </p:nvSpPr>
        <p:spPr>
          <a:xfrm rot="5400000">
            <a:off x="6775781" y="3821192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804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131" y="836712"/>
            <a:ext cx="7024744" cy="1143000"/>
          </a:xfrm>
        </p:spPr>
        <p:txBody>
          <a:bodyPr>
            <a:noAutofit/>
          </a:bodyPr>
          <a:lstStyle/>
          <a:p>
            <a:r>
              <a:rPr lang="en-US" sz="2000" b="1" dirty="0"/>
              <a:t>Construct an AVL tree by inserting the following numbers in the given sequence in an initially empty AVL tree.</a:t>
            </a:r>
            <a:r>
              <a:rPr lang="en-IN" sz="2000" b="1" dirty="0"/>
              <a:t/>
            </a:r>
            <a:br>
              <a:rPr lang="en-IN" sz="2000" b="1" dirty="0"/>
            </a:br>
            <a:r>
              <a:rPr lang="en-US" sz="2000" b="1" dirty="0"/>
              <a:t>15, 20, 24, 10, 13, 7, 30, </a:t>
            </a:r>
            <a:r>
              <a:rPr lang="en-US" sz="2000" b="1" dirty="0" smtClean="0"/>
              <a:t>36</a:t>
            </a:r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C5E25-5FB0-4E9C-9539-728E3A3CAEF2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85</a:t>
            </a:fld>
            <a:endParaRPr lang="en-IN"/>
          </a:p>
        </p:txBody>
      </p:sp>
      <p:sp>
        <p:nvSpPr>
          <p:cNvPr id="48" name="TextBox 47"/>
          <p:cNvSpPr txBox="1"/>
          <p:nvPr/>
        </p:nvSpPr>
        <p:spPr>
          <a:xfrm>
            <a:off x="112341" y="2461538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Insert 7-LL Rotation</a:t>
            </a:r>
            <a:endParaRPr lang="en-IN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500" y="3361912"/>
            <a:ext cx="482990" cy="31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Oval 63"/>
          <p:cNvSpPr/>
          <p:nvPr/>
        </p:nvSpPr>
        <p:spPr>
          <a:xfrm>
            <a:off x="2034997" y="4060990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65" name="Oval 64"/>
          <p:cNvSpPr/>
          <p:nvPr/>
        </p:nvSpPr>
        <p:spPr>
          <a:xfrm>
            <a:off x="2034997" y="2828574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20</a:t>
            </a:r>
            <a:endParaRPr lang="en-IN" b="1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1835696" y="3188614"/>
            <a:ext cx="288032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2807320" y="3448826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24</a:t>
            </a:r>
            <a:endParaRPr lang="en-IN" b="1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2646581" y="3288048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39014" y="34784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70" name="TextBox 69"/>
          <p:cNvSpPr txBox="1"/>
          <p:nvPr/>
        </p:nvSpPr>
        <p:spPr>
          <a:xfrm>
            <a:off x="2699792" y="2893099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+2</a:t>
            </a:r>
            <a:endParaRPr lang="en-IN" dirty="0"/>
          </a:p>
        </p:txBody>
      </p:sp>
      <p:sp>
        <p:nvSpPr>
          <p:cNvPr id="71" name="TextBox 70"/>
          <p:cNvSpPr txBox="1"/>
          <p:nvPr/>
        </p:nvSpPr>
        <p:spPr>
          <a:xfrm>
            <a:off x="1907704" y="3469163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+1</a:t>
            </a:r>
            <a:endParaRPr lang="en-IN" dirty="0"/>
          </a:p>
        </p:txBody>
      </p:sp>
      <p:sp>
        <p:nvSpPr>
          <p:cNvPr id="72" name="Oval 71"/>
          <p:cNvSpPr/>
          <p:nvPr/>
        </p:nvSpPr>
        <p:spPr>
          <a:xfrm>
            <a:off x="1179240" y="3294897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13</a:t>
            </a:r>
            <a:endParaRPr lang="en-IN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2773576" y="41283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75" name="Oval 74"/>
          <p:cNvSpPr/>
          <p:nvPr/>
        </p:nvSpPr>
        <p:spPr>
          <a:xfrm>
            <a:off x="602426" y="4077072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10</a:t>
            </a:r>
            <a:endParaRPr lang="en-IN" b="1" dirty="0"/>
          </a:p>
        </p:txBody>
      </p:sp>
      <p:cxnSp>
        <p:nvCxnSpPr>
          <p:cNvPr id="76" name="Straight Arrow Connector 75"/>
          <p:cNvCxnSpPr>
            <a:endCxn id="75" idx="0"/>
          </p:cNvCxnSpPr>
          <p:nvPr/>
        </p:nvCxnSpPr>
        <p:spPr>
          <a:xfrm flipH="1">
            <a:off x="962466" y="3737050"/>
            <a:ext cx="360040" cy="340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322506" y="4144434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+1</a:t>
            </a:r>
            <a:endParaRPr lang="en-IN" dirty="0"/>
          </a:p>
        </p:txBody>
      </p:sp>
      <p:cxnSp>
        <p:nvCxnSpPr>
          <p:cNvPr id="79" name="Straight Arrow Connector 78"/>
          <p:cNvCxnSpPr>
            <a:stCxn id="72" idx="5"/>
            <a:endCxn id="64" idx="1"/>
          </p:cNvCxnSpPr>
          <p:nvPr/>
        </p:nvCxnSpPr>
        <p:spPr>
          <a:xfrm>
            <a:off x="1793867" y="3725136"/>
            <a:ext cx="346583" cy="4096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107504" y="4869160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7</a:t>
            </a:r>
          </a:p>
        </p:txBody>
      </p:sp>
      <p:cxnSp>
        <p:nvCxnSpPr>
          <p:cNvPr id="78" name="Straight Arrow Connector 77"/>
          <p:cNvCxnSpPr>
            <a:endCxn id="73" idx="0"/>
          </p:cNvCxnSpPr>
          <p:nvPr/>
        </p:nvCxnSpPr>
        <p:spPr>
          <a:xfrm flipH="1">
            <a:off x="467544" y="4529138"/>
            <a:ext cx="360040" cy="340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71131" y="468449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84" name="Oval 83"/>
          <p:cNvSpPr/>
          <p:nvPr/>
        </p:nvSpPr>
        <p:spPr>
          <a:xfrm>
            <a:off x="5707405" y="3869328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85" name="Oval 84"/>
          <p:cNvSpPr/>
          <p:nvPr/>
        </p:nvSpPr>
        <p:spPr>
          <a:xfrm>
            <a:off x="6499493" y="3284984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20</a:t>
            </a:r>
            <a:endParaRPr lang="en-IN" b="1" dirty="0"/>
          </a:p>
        </p:txBody>
      </p:sp>
      <p:cxnSp>
        <p:nvCxnSpPr>
          <p:cNvPr id="86" name="Straight Arrow Connector 85"/>
          <p:cNvCxnSpPr>
            <a:endCxn id="85" idx="1"/>
          </p:cNvCxnSpPr>
          <p:nvPr/>
        </p:nvCxnSpPr>
        <p:spPr>
          <a:xfrm>
            <a:off x="6067445" y="3077765"/>
            <a:ext cx="537501" cy="281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7271816" y="3905236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24</a:t>
            </a:r>
            <a:endParaRPr lang="en-IN" b="1" dirty="0"/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7111077" y="3744458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8003510" y="393486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-1</a:t>
            </a:r>
            <a:endParaRPr lang="en-IN" dirty="0"/>
          </a:p>
        </p:txBody>
      </p:sp>
      <p:sp>
        <p:nvSpPr>
          <p:cNvPr id="90" name="TextBox 89"/>
          <p:cNvSpPr txBox="1"/>
          <p:nvPr/>
        </p:nvSpPr>
        <p:spPr>
          <a:xfrm>
            <a:off x="7164288" y="334950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-1</a:t>
            </a:r>
            <a:endParaRPr lang="en-IN" dirty="0"/>
          </a:p>
        </p:txBody>
      </p:sp>
      <p:sp>
        <p:nvSpPr>
          <p:cNvPr id="91" name="TextBox 90"/>
          <p:cNvSpPr txBox="1"/>
          <p:nvPr/>
        </p:nvSpPr>
        <p:spPr>
          <a:xfrm>
            <a:off x="6150069" y="26311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-1</a:t>
            </a:r>
            <a:endParaRPr lang="en-IN" dirty="0"/>
          </a:p>
        </p:txBody>
      </p:sp>
      <p:sp>
        <p:nvSpPr>
          <p:cNvPr id="92" name="Oval 91"/>
          <p:cNvSpPr/>
          <p:nvPr/>
        </p:nvSpPr>
        <p:spPr>
          <a:xfrm>
            <a:off x="5436096" y="2636912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13</a:t>
            </a:r>
            <a:endParaRPr lang="en-IN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6445984" y="39366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94" name="Oval 93"/>
          <p:cNvSpPr/>
          <p:nvPr/>
        </p:nvSpPr>
        <p:spPr>
          <a:xfrm>
            <a:off x="4802369" y="3381321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10</a:t>
            </a:r>
            <a:endParaRPr lang="en-IN" b="1" dirty="0"/>
          </a:p>
        </p:txBody>
      </p:sp>
      <p:cxnSp>
        <p:nvCxnSpPr>
          <p:cNvPr id="95" name="Straight Arrow Connector 94"/>
          <p:cNvCxnSpPr>
            <a:endCxn id="94" idx="0"/>
          </p:cNvCxnSpPr>
          <p:nvPr/>
        </p:nvCxnSpPr>
        <p:spPr>
          <a:xfrm flipH="1">
            <a:off x="5162409" y="3041299"/>
            <a:ext cx="360040" cy="340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436096" y="3448683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+1</a:t>
            </a:r>
            <a:endParaRPr lang="en-IN" dirty="0"/>
          </a:p>
        </p:txBody>
      </p:sp>
      <p:cxnSp>
        <p:nvCxnSpPr>
          <p:cNvPr id="97" name="Straight Arrow Connector 96"/>
          <p:cNvCxnSpPr/>
          <p:nvPr/>
        </p:nvCxnSpPr>
        <p:spPr>
          <a:xfrm flipH="1">
            <a:off x="6291830" y="3700854"/>
            <a:ext cx="415326" cy="2422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>
            <a:off x="4667487" y="3833387"/>
            <a:ext cx="360040" cy="340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099535" y="42207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100" name="Oval 99"/>
          <p:cNvSpPr/>
          <p:nvPr/>
        </p:nvSpPr>
        <p:spPr>
          <a:xfrm>
            <a:off x="4163431" y="4149047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7</a:t>
            </a:r>
          </a:p>
        </p:txBody>
      </p:sp>
      <p:sp>
        <p:nvSpPr>
          <p:cNvPr id="101" name="Right Arrow 100"/>
          <p:cNvSpPr/>
          <p:nvPr/>
        </p:nvSpPr>
        <p:spPr>
          <a:xfrm>
            <a:off x="3707904" y="3707740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val 42"/>
          <p:cNvSpPr/>
          <p:nvPr/>
        </p:nvSpPr>
        <p:spPr>
          <a:xfrm>
            <a:off x="7956376" y="4581128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30</a:t>
            </a:r>
            <a:endParaRPr lang="en-IN" b="1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7850923" y="4365104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11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552" y="1138981"/>
            <a:ext cx="7024744" cy="1143000"/>
          </a:xfrm>
        </p:spPr>
        <p:txBody>
          <a:bodyPr>
            <a:noAutofit/>
          </a:bodyPr>
          <a:lstStyle/>
          <a:p>
            <a:r>
              <a:rPr lang="en-US" sz="2000" b="1" dirty="0"/>
              <a:t>Construct an AVL tree by inserting the following numbers in the given sequence in an initially empty AVL tree.</a:t>
            </a:r>
            <a:r>
              <a:rPr lang="en-IN" sz="2000" b="1" dirty="0"/>
              <a:t/>
            </a:r>
            <a:br>
              <a:rPr lang="en-IN" sz="2000" b="1" dirty="0"/>
            </a:br>
            <a:r>
              <a:rPr lang="en-US" sz="2000" b="1" dirty="0"/>
              <a:t>15, 20, 24, 10, 13, 7, 30, </a:t>
            </a:r>
            <a:r>
              <a:rPr lang="en-US" sz="2000" b="1" dirty="0" smtClean="0"/>
              <a:t>36</a:t>
            </a:r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C5E25-5FB0-4E9C-9539-728E3A3CAEF2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52930" y="6093296"/>
            <a:ext cx="3502152" cy="365125"/>
          </a:xfrm>
        </p:spPr>
        <p:txBody>
          <a:bodyPr/>
          <a:lstStyle/>
          <a:p>
            <a:r>
              <a:rPr lang="en-IN" dirty="0" err="1" smtClean="0"/>
              <a:t>Prof.</a:t>
            </a:r>
            <a:r>
              <a:rPr lang="en-IN" dirty="0" smtClean="0"/>
              <a:t> Shweta Dhawan 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86</a:t>
            </a:fld>
            <a:endParaRPr lang="en-IN"/>
          </a:p>
        </p:txBody>
      </p:sp>
      <p:sp>
        <p:nvSpPr>
          <p:cNvPr id="45" name="TextBox 44"/>
          <p:cNvSpPr txBox="1"/>
          <p:nvPr/>
        </p:nvSpPr>
        <p:spPr>
          <a:xfrm>
            <a:off x="8795598" y="49276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46" name="Oval 45"/>
          <p:cNvSpPr/>
          <p:nvPr/>
        </p:nvSpPr>
        <p:spPr>
          <a:xfrm>
            <a:off x="5611918" y="3961354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47" name="Oval 46"/>
          <p:cNvSpPr/>
          <p:nvPr/>
        </p:nvSpPr>
        <p:spPr>
          <a:xfrm>
            <a:off x="6404006" y="3377010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20</a:t>
            </a:r>
            <a:endParaRPr lang="en-IN" b="1" dirty="0"/>
          </a:p>
        </p:txBody>
      </p:sp>
      <p:cxnSp>
        <p:nvCxnSpPr>
          <p:cNvPr id="49" name="Straight Arrow Connector 48"/>
          <p:cNvCxnSpPr>
            <a:endCxn id="47" idx="1"/>
          </p:cNvCxnSpPr>
          <p:nvPr/>
        </p:nvCxnSpPr>
        <p:spPr>
          <a:xfrm>
            <a:off x="5971958" y="3169791"/>
            <a:ext cx="537501" cy="281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7176329" y="3997262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24</a:t>
            </a:r>
            <a:endParaRPr lang="en-IN" b="1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7015590" y="3836484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272689" y="438138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-1</a:t>
            </a:r>
            <a:endParaRPr lang="en-IN" dirty="0"/>
          </a:p>
        </p:txBody>
      </p:sp>
      <p:sp>
        <p:nvSpPr>
          <p:cNvPr id="53" name="TextBox 52"/>
          <p:cNvSpPr txBox="1"/>
          <p:nvPr/>
        </p:nvSpPr>
        <p:spPr>
          <a:xfrm>
            <a:off x="7796971" y="37766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-2</a:t>
            </a:r>
            <a:endParaRPr lang="en-IN" dirty="0"/>
          </a:p>
        </p:txBody>
      </p:sp>
      <p:sp>
        <p:nvSpPr>
          <p:cNvPr id="54" name="TextBox 53"/>
          <p:cNvSpPr txBox="1"/>
          <p:nvPr/>
        </p:nvSpPr>
        <p:spPr>
          <a:xfrm>
            <a:off x="6054582" y="272314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-2</a:t>
            </a:r>
            <a:endParaRPr lang="en-IN" dirty="0"/>
          </a:p>
        </p:txBody>
      </p:sp>
      <p:sp>
        <p:nvSpPr>
          <p:cNvPr id="55" name="Oval 54"/>
          <p:cNvSpPr/>
          <p:nvPr/>
        </p:nvSpPr>
        <p:spPr>
          <a:xfrm>
            <a:off x="5340609" y="2728938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13</a:t>
            </a:r>
            <a:endParaRPr lang="en-IN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6350497" y="40287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57" name="Oval 56"/>
          <p:cNvSpPr/>
          <p:nvPr/>
        </p:nvSpPr>
        <p:spPr>
          <a:xfrm>
            <a:off x="4706882" y="3473347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10</a:t>
            </a:r>
            <a:endParaRPr lang="en-IN" b="1" dirty="0"/>
          </a:p>
        </p:txBody>
      </p:sp>
      <p:cxnSp>
        <p:nvCxnSpPr>
          <p:cNvPr id="58" name="Straight Arrow Connector 57"/>
          <p:cNvCxnSpPr>
            <a:endCxn id="57" idx="0"/>
          </p:cNvCxnSpPr>
          <p:nvPr/>
        </p:nvCxnSpPr>
        <p:spPr>
          <a:xfrm flipH="1">
            <a:off x="5066922" y="3133325"/>
            <a:ext cx="360040" cy="340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340609" y="3540709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+1</a:t>
            </a:r>
            <a:endParaRPr lang="en-IN" dirty="0"/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6196343" y="3792880"/>
            <a:ext cx="415326" cy="2422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572000" y="3925413"/>
            <a:ext cx="360040" cy="340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786629" y="428339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63" name="Oval 62"/>
          <p:cNvSpPr/>
          <p:nvPr/>
        </p:nvSpPr>
        <p:spPr>
          <a:xfrm>
            <a:off x="4067944" y="4241073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7</a:t>
            </a:r>
          </a:p>
        </p:txBody>
      </p:sp>
      <p:sp>
        <p:nvSpPr>
          <p:cNvPr id="80" name="Oval 79"/>
          <p:cNvSpPr/>
          <p:nvPr/>
        </p:nvSpPr>
        <p:spPr>
          <a:xfrm>
            <a:off x="7860889" y="4673154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30</a:t>
            </a:r>
            <a:endParaRPr lang="en-IN" b="1" dirty="0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7755436" y="4457130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8388424" y="5177210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36</a:t>
            </a:r>
            <a:endParaRPr lang="en-IN" b="1" dirty="0"/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8354979" y="5068293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6969363" y="307072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-2</a:t>
            </a:r>
            <a:endParaRPr lang="en-IN" dirty="0"/>
          </a:p>
        </p:txBody>
      </p:sp>
      <p:sp>
        <p:nvSpPr>
          <p:cNvPr id="105" name="TextBox 104"/>
          <p:cNvSpPr txBox="1"/>
          <p:nvPr/>
        </p:nvSpPr>
        <p:spPr>
          <a:xfrm>
            <a:off x="7359213" y="3235336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Insert 36-RR Rotation</a:t>
            </a:r>
            <a:endParaRPr lang="en-IN" b="1" dirty="0"/>
          </a:p>
        </p:txBody>
      </p:sp>
      <p:pic>
        <p:nvPicPr>
          <p:cNvPr id="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312" y="4497445"/>
            <a:ext cx="715006" cy="47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3335427" y="48043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109" name="Oval 108"/>
          <p:cNvSpPr/>
          <p:nvPr/>
        </p:nvSpPr>
        <p:spPr>
          <a:xfrm>
            <a:off x="1507462" y="3907604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15</a:t>
            </a:r>
            <a:endParaRPr lang="en-IN" b="1" dirty="0"/>
          </a:p>
        </p:txBody>
      </p:sp>
      <p:sp>
        <p:nvSpPr>
          <p:cNvPr id="110" name="Oval 109"/>
          <p:cNvSpPr/>
          <p:nvPr/>
        </p:nvSpPr>
        <p:spPr>
          <a:xfrm>
            <a:off x="2299550" y="3323260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20</a:t>
            </a:r>
            <a:endParaRPr lang="en-IN" b="1" dirty="0"/>
          </a:p>
        </p:txBody>
      </p:sp>
      <p:cxnSp>
        <p:nvCxnSpPr>
          <p:cNvPr id="111" name="Straight Arrow Connector 110"/>
          <p:cNvCxnSpPr>
            <a:endCxn id="110" idx="1"/>
          </p:cNvCxnSpPr>
          <p:nvPr/>
        </p:nvCxnSpPr>
        <p:spPr>
          <a:xfrm>
            <a:off x="1867502" y="3116041"/>
            <a:ext cx="537501" cy="281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2532600" y="4566046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24</a:t>
            </a:r>
            <a:endParaRPr lang="en-IN" b="1" dirty="0"/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2911134" y="3782734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133888" y="48078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115" name="TextBox 114"/>
          <p:cNvSpPr txBox="1"/>
          <p:nvPr/>
        </p:nvSpPr>
        <p:spPr>
          <a:xfrm>
            <a:off x="3692515" y="3722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246041" y="39749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17" name="Oval 116"/>
          <p:cNvSpPr/>
          <p:nvPr/>
        </p:nvSpPr>
        <p:spPr>
          <a:xfrm>
            <a:off x="602426" y="3419597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10</a:t>
            </a:r>
            <a:endParaRPr lang="en-IN" b="1" dirty="0"/>
          </a:p>
        </p:txBody>
      </p:sp>
      <p:cxnSp>
        <p:nvCxnSpPr>
          <p:cNvPr id="118" name="Straight Arrow Connector 117"/>
          <p:cNvCxnSpPr>
            <a:endCxn id="117" idx="0"/>
          </p:cNvCxnSpPr>
          <p:nvPr/>
        </p:nvCxnSpPr>
        <p:spPr>
          <a:xfrm flipH="1">
            <a:off x="962466" y="3079575"/>
            <a:ext cx="360040" cy="340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236153" y="3486959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+1</a:t>
            </a:r>
            <a:endParaRPr lang="en-IN" dirty="0"/>
          </a:p>
        </p:txBody>
      </p:sp>
      <p:cxnSp>
        <p:nvCxnSpPr>
          <p:cNvPr id="120" name="Straight Arrow Connector 119"/>
          <p:cNvCxnSpPr/>
          <p:nvPr/>
        </p:nvCxnSpPr>
        <p:spPr>
          <a:xfrm flipH="1">
            <a:off x="2091887" y="3739130"/>
            <a:ext cx="415326" cy="2422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>
            <a:off x="467544" y="3871663"/>
            <a:ext cx="360040" cy="340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899592" y="42590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123" name="Oval 122"/>
          <p:cNvSpPr/>
          <p:nvPr/>
        </p:nvSpPr>
        <p:spPr>
          <a:xfrm>
            <a:off x="-36512" y="4187323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7</a:t>
            </a:r>
          </a:p>
        </p:txBody>
      </p:sp>
      <p:sp>
        <p:nvSpPr>
          <p:cNvPr id="124" name="Oval 123"/>
          <p:cNvSpPr/>
          <p:nvPr/>
        </p:nvSpPr>
        <p:spPr>
          <a:xfrm>
            <a:off x="3131840" y="3937261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30</a:t>
            </a:r>
            <a:endParaRPr lang="en-IN" b="1" dirty="0"/>
          </a:p>
        </p:txBody>
      </p:sp>
      <p:sp>
        <p:nvSpPr>
          <p:cNvPr id="126" name="Oval 125"/>
          <p:cNvSpPr/>
          <p:nvPr/>
        </p:nvSpPr>
        <p:spPr>
          <a:xfrm>
            <a:off x="3643078" y="4659150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36</a:t>
            </a:r>
            <a:endParaRPr lang="en-IN" b="1" dirty="0"/>
          </a:p>
        </p:txBody>
      </p:sp>
      <p:cxnSp>
        <p:nvCxnSpPr>
          <p:cNvPr id="127" name="Straight Arrow Connector 126"/>
          <p:cNvCxnSpPr/>
          <p:nvPr/>
        </p:nvCxnSpPr>
        <p:spPr>
          <a:xfrm>
            <a:off x="3565963" y="4441317"/>
            <a:ext cx="321477" cy="217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2864907" y="301697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-1</a:t>
            </a:r>
            <a:endParaRPr lang="en-IN" dirty="0"/>
          </a:p>
        </p:txBody>
      </p:sp>
      <p:sp>
        <p:nvSpPr>
          <p:cNvPr id="130" name="Oval 129"/>
          <p:cNvSpPr/>
          <p:nvPr/>
        </p:nvSpPr>
        <p:spPr>
          <a:xfrm>
            <a:off x="1236153" y="2708920"/>
            <a:ext cx="72008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13</a:t>
            </a:r>
            <a:endParaRPr lang="en-IN" b="1" dirty="0"/>
          </a:p>
        </p:txBody>
      </p:sp>
      <p:cxnSp>
        <p:nvCxnSpPr>
          <p:cNvPr id="131" name="Straight Arrow Connector 130"/>
          <p:cNvCxnSpPr/>
          <p:nvPr/>
        </p:nvCxnSpPr>
        <p:spPr>
          <a:xfrm flipH="1">
            <a:off x="2977731" y="4344298"/>
            <a:ext cx="415326" cy="2422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963329" y="271024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-</a:t>
            </a:r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33" name="Right Arrow 132"/>
          <p:cNvSpPr/>
          <p:nvPr/>
        </p:nvSpPr>
        <p:spPr>
          <a:xfrm rot="10800000">
            <a:off x="3383384" y="3269049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Right Arrow 106"/>
          <p:cNvSpPr/>
          <p:nvPr/>
        </p:nvSpPr>
        <p:spPr>
          <a:xfrm rot="5400000">
            <a:off x="5755934" y="1988840"/>
            <a:ext cx="10081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TextBox 124"/>
          <p:cNvSpPr txBox="1"/>
          <p:nvPr/>
        </p:nvSpPr>
        <p:spPr>
          <a:xfrm>
            <a:off x="617490" y="5680802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Final AVL  Tree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2257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000" b="1" dirty="0"/>
              <a:t>Construct an AVL Tree for the following sequence</a:t>
            </a:r>
            <a:br>
              <a:rPr lang="en-IN" sz="2000" b="1" dirty="0"/>
            </a:br>
            <a:r>
              <a:rPr lang="en-IN" sz="2000" b="1" dirty="0"/>
              <a:t>9,8,7,15,16,17,18</a:t>
            </a:r>
            <a:br>
              <a:rPr lang="en-IN" sz="2000" b="1" dirty="0"/>
            </a:br>
            <a:r>
              <a:rPr lang="en-IN" sz="2000" b="1" dirty="0"/>
              <a:t>Further mention the type of Rotation and the balance factors in each intermediated 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C5E25-5FB0-4E9C-9539-728E3A3CAEF2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38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000" b="1" dirty="0"/>
              <a:t>Construct an AVL Tree for the following sequence</a:t>
            </a:r>
            <a:br>
              <a:rPr lang="en-IN" sz="2000" b="1" dirty="0"/>
            </a:br>
            <a:r>
              <a:rPr lang="en-IN" sz="2000" b="1" dirty="0"/>
              <a:t>9,8,7,15,16,17,18</a:t>
            </a:r>
            <a:br>
              <a:rPr lang="en-IN" sz="2000" b="1" dirty="0"/>
            </a:br>
            <a:r>
              <a:rPr lang="en-IN" sz="2000" b="1" dirty="0"/>
              <a:t>Further mention the type of Rotation and the balance factors in each intermediated 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C5E25-5FB0-4E9C-9539-728E3A3CAEF2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88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6" t="22266" r="33566" b="8022"/>
          <a:stretch/>
        </p:blipFill>
        <p:spPr bwMode="auto">
          <a:xfrm>
            <a:off x="1115616" y="2276872"/>
            <a:ext cx="684076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72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err="1" smtClean="0"/>
              <a:t>Inorder</a:t>
            </a:r>
            <a:r>
              <a:rPr lang="en-IN" sz="2800" b="1" dirty="0" smtClean="0"/>
              <a:t> Threading-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276872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/>
              <a:t>Right In-Threaded Binary </a:t>
            </a:r>
            <a:r>
              <a:rPr lang="en-IN" sz="2000" b="1" dirty="0" smtClean="0"/>
              <a:t>Tree</a:t>
            </a:r>
          </a:p>
          <a:p>
            <a:r>
              <a:rPr lang="en-IN" sz="2000" dirty="0" smtClean="0"/>
              <a:t>If we use right field of the node to take the thread</a:t>
            </a:r>
            <a:endParaRPr lang="en-IN" sz="2000" dirty="0"/>
          </a:p>
          <a:p>
            <a:pPr marL="68580" indent="0">
              <a:buNone/>
            </a:pPr>
            <a:endParaRPr lang="en-IN" sz="2000" b="1" dirty="0" smtClean="0"/>
          </a:p>
          <a:p>
            <a:pPr marL="68580" indent="0">
              <a:buNone/>
            </a:pPr>
            <a:r>
              <a:rPr lang="en-IN" sz="2000" b="1" dirty="0" smtClean="0"/>
              <a:t>Left </a:t>
            </a:r>
            <a:r>
              <a:rPr lang="en-IN" sz="2000" b="1" dirty="0"/>
              <a:t>In-Threaded Binary </a:t>
            </a:r>
            <a:r>
              <a:rPr lang="en-IN" sz="2000" b="1" dirty="0" smtClean="0"/>
              <a:t>Tree</a:t>
            </a:r>
          </a:p>
          <a:p>
            <a:r>
              <a:rPr lang="en-IN" sz="2000" dirty="0"/>
              <a:t>If we use </a:t>
            </a:r>
            <a:r>
              <a:rPr lang="en-IN" sz="2000" dirty="0" smtClean="0"/>
              <a:t>left </a:t>
            </a:r>
            <a:r>
              <a:rPr lang="en-IN" sz="2000" dirty="0"/>
              <a:t>field of the node to take the thread</a:t>
            </a:r>
          </a:p>
          <a:p>
            <a:pPr marL="68580" indent="0">
              <a:buNone/>
            </a:pPr>
            <a:endParaRPr lang="en-IN" sz="2000" b="1" dirty="0" smtClean="0"/>
          </a:p>
          <a:p>
            <a:pPr marL="68580" indent="0">
              <a:buNone/>
            </a:pPr>
            <a:r>
              <a:rPr lang="en-IN" sz="2000" b="1" dirty="0" smtClean="0"/>
              <a:t>Fully </a:t>
            </a:r>
            <a:r>
              <a:rPr lang="en-IN" sz="2000" b="1" dirty="0"/>
              <a:t>In-Threaded Binary </a:t>
            </a:r>
            <a:r>
              <a:rPr lang="en-IN" sz="2000" b="1" dirty="0" smtClean="0"/>
              <a:t>Tree/In-Threaded Tree</a:t>
            </a:r>
            <a:endParaRPr lang="en-IN" sz="2000" b="1" dirty="0"/>
          </a:p>
          <a:p>
            <a:r>
              <a:rPr lang="en-IN" sz="2000" dirty="0" smtClean="0"/>
              <a:t>If both left and right fields are used for threading </a:t>
            </a:r>
          </a:p>
          <a:p>
            <a:endParaRPr lang="en-IN" sz="2000" dirty="0"/>
          </a:p>
          <a:p>
            <a:pPr marL="68580" indent="0">
              <a:buNone/>
            </a:pPr>
            <a:endParaRPr lang="en-IN" sz="2000" b="1" dirty="0"/>
          </a:p>
          <a:p>
            <a:endParaRPr lang="en-IN" sz="2000" dirty="0" smtClean="0"/>
          </a:p>
          <a:p>
            <a:pPr marL="6858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24667-0DD0-4389-A079-81FB9EB4F3FA}" type="datetime1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0769-F278-49DB-AD87-6F0CAE7F275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0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3805</TotalTime>
  <Words>3375</Words>
  <Application>Microsoft Office PowerPoint</Application>
  <PresentationFormat>On-screen Show (4:3)</PresentationFormat>
  <Paragraphs>1003</Paragraphs>
  <Slides>88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Austin</vt:lpstr>
      <vt:lpstr>Threaded Binary Tree</vt:lpstr>
      <vt:lpstr>Threads</vt:lpstr>
      <vt:lpstr>Threads</vt:lpstr>
      <vt:lpstr>Threaded Binary Tree</vt:lpstr>
      <vt:lpstr>Threads</vt:lpstr>
      <vt:lpstr>Inorder Threading</vt:lpstr>
      <vt:lpstr>Inorder Threading-</vt:lpstr>
      <vt:lpstr>Inorder Threading</vt:lpstr>
      <vt:lpstr>Inorder Threading-</vt:lpstr>
      <vt:lpstr>Right In-Threaded Binary Tree</vt:lpstr>
      <vt:lpstr>Right In-Threaded Binary Tree</vt:lpstr>
      <vt:lpstr>Left In-Threaded Binary Tree</vt:lpstr>
      <vt:lpstr>Fully In-Threaded Binary Tree</vt:lpstr>
      <vt:lpstr>Preorder Threading-</vt:lpstr>
      <vt:lpstr>Structure of a node in 2way In Threaded Tree</vt:lpstr>
      <vt:lpstr>Structure of a node in 2way In Threaded Tree</vt:lpstr>
      <vt:lpstr>Enumeration</vt:lpstr>
      <vt:lpstr>Enumeration What?</vt:lpstr>
      <vt:lpstr>Enumeration</vt:lpstr>
      <vt:lpstr>Enumeration</vt:lpstr>
      <vt:lpstr>Enumeration</vt:lpstr>
      <vt:lpstr>Enumeration</vt:lpstr>
      <vt:lpstr>Enum used-</vt:lpstr>
      <vt:lpstr>Structure of a node in 2way In Threaded Tree</vt:lpstr>
      <vt:lpstr>In-Threaded Tree</vt:lpstr>
      <vt:lpstr>Solution= In-Threaded Tree with Header Nodes</vt:lpstr>
      <vt:lpstr>Solution= In-Threaded Tree with Header Nodes</vt:lpstr>
      <vt:lpstr>Solution= In-Threaded Tree with Header Nodes</vt:lpstr>
      <vt:lpstr>Solution= In-Threaded Tree with Header Nodes</vt:lpstr>
      <vt:lpstr>Inorder Traversal in In-Threaded Binary Tree</vt:lpstr>
      <vt:lpstr>Finding Inorder Successor of a node in In-threaded Node </vt:lpstr>
      <vt:lpstr>Finding Inorder Successor of a node in In-threaded Node </vt:lpstr>
      <vt:lpstr>Finding Inorder Predeccessor of a node in In-threaded Node </vt:lpstr>
      <vt:lpstr>Finding Inorder Predecessor of a node in In-threaded Node</vt:lpstr>
      <vt:lpstr>Inorder Traversal in Right In-threaded Node</vt:lpstr>
      <vt:lpstr>Right In-Threaded Binary Tree</vt:lpstr>
      <vt:lpstr>Inorder Traversal in In-threaded Node</vt:lpstr>
      <vt:lpstr>AVL Trees</vt:lpstr>
      <vt:lpstr>AVL Trees</vt:lpstr>
      <vt:lpstr>AVL Trees</vt:lpstr>
      <vt:lpstr>AVL Trees</vt:lpstr>
      <vt:lpstr>AVL Trees</vt:lpstr>
      <vt:lpstr>Tree</vt:lpstr>
      <vt:lpstr>AVL Trees</vt:lpstr>
      <vt:lpstr>Balance factor –</vt:lpstr>
      <vt:lpstr>PowerPoint Presentation</vt:lpstr>
      <vt:lpstr>PowerPoint Presentation</vt:lpstr>
      <vt:lpstr>Binary Search Trees which are AVL Trees</vt:lpstr>
      <vt:lpstr>Binary Search Trees which are not AVL Trees</vt:lpstr>
      <vt:lpstr>Calculate the Balance factor </vt:lpstr>
      <vt:lpstr>Calculate the Balance factor </vt:lpstr>
      <vt:lpstr>Insertion in AVL Trees–</vt:lpstr>
      <vt:lpstr>Insertion in AVL Trees–</vt:lpstr>
      <vt:lpstr>Insertion in AVL Trees–</vt:lpstr>
      <vt:lpstr>Insertion in AVL Trees–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AVL Rotations–</vt:lpstr>
      <vt:lpstr>Construct an AVL tree by inserting the following numbers in the given sequence in an initially empty AVL tree. 15, 20, 24, 10, 13, 7, 30, 36</vt:lpstr>
      <vt:lpstr>Construct an AVL tree by inserting the following numbers in the given sequence in an initially empty AVL tree. 15, 20, 24, 10, 13, 7, 30, 36</vt:lpstr>
      <vt:lpstr>Construct an AVL tree by inserting the following numbers in the given sequence in an initially empty AVL tree. 15, 20, 24, 10, 13, 7, 30, 36</vt:lpstr>
      <vt:lpstr>Construct an AVL tree by inserting the following numbers in the given sequence in an initially empty AVL tree. 15, 20, 24, 10, 13, 7, 30, 36</vt:lpstr>
      <vt:lpstr>Construct an AVL tree by inserting the following numbers in the given sequence in an initially empty AVL tree. 15, 20, 24, 10, 13, 7, 30, 36</vt:lpstr>
      <vt:lpstr>Construct an AVL Tree for the following sequence 9,8,7,15,16,17,18 Further mention the type of Rotation and the balance factors in each intermediated step</vt:lpstr>
      <vt:lpstr>Construct an AVL Tree for the following sequence 9,8,7,15,16,17,18 Further mention the type of Rotation and the balance factors in each intermediated step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192</cp:revision>
  <dcterms:created xsi:type="dcterms:W3CDTF">2020-09-23T06:32:06Z</dcterms:created>
  <dcterms:modified xsi:type="dcterms:W3CDTF">2023-10-16T06:09:23Z</dcterms:modified>
</cp:coreProperties>
</file>